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75" r:id="rId3"/>
    <p:sldId id="265" r:id="rId4"/>
    <p:sldId id="266" r:id="rId5"/>
    <p:sldId id="264" r:id="rId6"/>
    <p:sldId id="263" r:id="rId7"/>
    <p:sldId id="274" r:id="rId8"/>
    <p:sldId id="271" r:id="rId9"/>
    <p:sldId id="272" r:id="rId10"/>
    <p:sldId id="270" r:id="rId11"/>
    <p:sldId id="269" r:id="rId12"/>
    <p:sldId id="268" r:id="rId13"/>
    <p:sldId id="267" r:id="rId14"/>
    <p:sldId id="262" r:id="rId15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9E3"/>
    <a:srgbClr val="2E2E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0" autoAdjust="0"/>
    <p:restoredTop sz="92260" autoAdjust="0"/>
  </p:normalViewPr>
  <p:slideViewPr>
    <p:cSldViewPr>
      <p:cViewPr varScale="1">
        <p:scale>
          <a:sx n="52" d="100"/>
          <a:sy n="52" d="100"/>
        </p:scale>
        <p:origin x="1224" y="58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4" d="100"/>
          <a:sy n="54" d="100"/>
        </p:scale>
        <p:origin x="2796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6D87B-B6C5-43B0-947E-1AF9C39E202A}" type="datetimeFigureOut">
              <a:rPr lang="ru-RU" smtClean="0"/>
              <a:t>18.07.2019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EC610B-4DEB-41A7-9210-383A4710B2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0460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947A6B-2ED6-49F5-9CC1-A1E5BC87BD9E}" type="datetimeFigureOut">
              <a:rPr lang="ru-RU" smtClean="0"/>
              <a:t>18.07.2019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FB26CE-A937-4BC8-A533-0EBC7B9104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587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B26CE-A937-4BC8-A533-0EBC7B9104C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630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>
            <a:alphaModFix amt="3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4528" y="2564904"/>
            <a:ext cx="84201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04528" y="4034928"/>
            <a:ext cx="8420100" cy="160387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grpSp>
        <p:nvGrpSpPr>
          <p:cNvPr id="9" name="Группа 8"/>
          <p:cNvGrpSpPr/>
          <p:nvPr userDrawn="1"/>
        </p:nvGrpSpPr>
        <p:grpSpPr>
          <a:xfrm rot="16200000">
            <a:off x="4803313" y="3209096"/>
            <a:ext cx="404663" cy="6893145"/>
            <a:chOff x="-3168487" y="512676"/>
            <a:chExt cx="1151247" cy="3240360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-3132856" y="512676"/>
              <a:ext cx="1115616" cy="3240360"/>
            </a:xfrm>
            <a:prstGeom prst="roundRect">
              <a:avLst/>
            </a:prstGeom>
            <a:solidFill>
              <a:srgbClr val="29A9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-3168487" y="512676"/>
              <a:ext cx="936104" cy="3240360"/>
            </a:xfrm>
            <a:prstGeom prst="rect">
              <a:avLst/>
            </a:prstGeom>
            <a:solidFill>
              <a:srgbClr val="29A9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</p:grp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63231" y="476672"/>
            <a:ext cx="2302693" cy="17521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20C0D-2015-4C49-A21F-BB27E9FCCD50}" type="datetime1">
              <a:rPr lang="ru-RU" smtClean="0"/>
              <a:t>18.07.2019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20C0D-2015-4C49-A21F-BB27E9FCCD50}" type="datetime1">
              <a:rPr lang="ru-RU" smtClean="0"/>
              <a:t>18.07.2019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920552" y="1124745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3144035" y="1124744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144034" y="3356993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920551" y="3356993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5367517" y="1124746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20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7591000" y="1124745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7590999" y="3356994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5367516" y="3356994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2564235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27305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8" indent="0">
              <a:buNone/>
              <a:defRPr sz="1200"/>
            </a:lvl2pPr>
            <a:lvl3pPr marL="914395" indent="0">
              <a:buNone/>
              <a:defRPr sz="1000"/>
            </a:lvl3pPr>
            <a:lvl4pPr marL="1371592" indent="0">
              <a:buNone/>
              <a:defRPr sz="900"/>
            </a:lvl4pPr>
            <a:lvl5pPr marL="1828789" indent="0">
              <a:buNone/>
              <a:defRPr sz="900"/>
            </a:lvl5pPr>
            <a:lvl6pPr marL="2285987" indent="0">
              <a:buNone/>
              <a:defRPr sz="900"/>
            </a:lvl6pPr>
            <a:lvl7pPr marL="2743185" indent="0">
              <a:buNone/>
              <a:defRPr sz="900"/>
            </a:lvl7pPr>
            <a:lvl8pPr marL="3200381" indent="0">
              <a:buNone/>
              <a:defRPr sz="900"/>
            </a:lvl8pPr>
            <a:lvl9pPr marL="365757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60DA5-EE53-484A-897A-0B6453532D06}" type="datetime1">
              <a:rPr lang="ru-RU" smtClean="0"/>
              <a:t>18.07.2019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8" indent="0">
              <a:buNone/>
              <a:defRPr sz="2800"/>
            </a:lvl2pPr>
            <a:lvl3pPr marL="914395" indent="0">
              <a:buNone/>
              <a:defRPr sz="2400"/>
            </a:lvl3pPr>
            <a:lvl4pPr marL="1371592" indent="0">
              <a:buNone/>
              <a:defRPr sz="2000"/>
            </a:lvl4pPr>
            <a:lvl5pPr marL="1828789" indent="0">
              <a:buNone/>
              <a:defRPr sz="2000"/>
            </a:lvl5pPr>
            <a:lvl6pPr marL="2285987" indent="0">
              <a:buNone/>
              <a:defRPr sz="2000"/>
            </a:lvl6pPr>
            <a:lvl7pPr marL="2743185" indent="0">
              <a:buNone/>
              <a:defRPr sz="2000"/>
            </a:lvl7pPr>
            <a:lvl8pPr marL="3200381" indent="0">
              <a:buNone/>
              <a:defRPr sz="2000"/>
            </a:lvl8pPr>
            <a:lvl9pPr marL="365757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8" indent="0">
              <a:buNone/>
              <a:defRPr sz="1200"/>
            </a:lvl2pPr>
            <a:lvl3pPr marL="914395" indent="0">
              <a:buNone/>
              <a:defRPr sz="1000"/>
            </a:lvl3pPr>
            <a:lvl4pPr marL="1371592" indent="0">
              <a:buNone/>
              <a:defRPr sz="900"/>
            </a:lvl4pPr>
            <a:lvl5pPr marL="1828789" indent="0">
              <a:buNone/>
              <a:defRPr sz="900"/>
            </a:lvl5pPr>
            <a:lvl6pPr marL="2285987" indent="0">
              <a:buNone/>
              <a:defRPr sz="900"/>
            </a:lvl6pPr>
            <a:lvl7pPr marL="2743185" indent="0">
              <a:buNone/>
              <a:defRPr sz="900"/>
            </a:lvl7pPr>
            <a:lvl8pPr marL="3200381" indent="0">
              <a:buNone/>
              <a:defRPr sz="900"/>
            </a:lvl8pPr>
            <a:lvl9pPr marL="365757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A9D21-88BF-477C-BEFD-EC21A2C4BB61}" type="datetime1">
              <a:rPr lang="ru-RU" smtClean="0"/>
              <a:t>18.07.2019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5E779-350B-4B50-8578-B1D4D5D73501}" type="datetime1">
              <a:rPr lang="ru-RU" smtClean="0"/>
              <a:t>18.07.2019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41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41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F8D3-B88E-42CB-ADAD-8030D5A208CA}" type="datetime1">
              <a:rPr lang="ru-RU" smtClean="0"/>
              <a:t>18.07.2019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 userDrawn="1"/>
        </p:nvGrpSpPr>
        <p:grpSpPr>
          <a:xfrm rot="10800000">
            <a:off x="9129464" y="6291337"/>
            <a:ext cx="776536" cy="495156"/>
            <a:chOff x="-3168487" y="512676"/>
            <a:chExt cx="1151247" cy="3240360"/>
          </a:xfrm>
          <a:solidFill>
            <a:schemeClr val="bg1">
              <a:lumMod val="95000"/>
            </a:schemeClr>
          </a:solidFill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-3132856" y="512676"/>
              <a:ext cx="1115616" cy="32403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-3168487" y="512676"/>
              <a:ext cx="936104" cy="32403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</p:grp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5300" y="1268760"/>
            <a:ext cx="8915400" cy="508759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646D9-38D8-45AA-85B8-842B7492DF2B}" type="datetime1">
              <a:rPr lang="ru-RU" smtClean="0"/>
              <a:t>18.07.2019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7" name="Группа 6"/>
          <p:cNvGrpSpPr/>
          <p:nvPr userDrawn="1"/>
        </p:nvGrpSpPr>
        <p:grpSpPr>
          <a:xfrm rot="5400000">
            <a:off x="4357683" y="-1610531"/>
            <a:ext cx="1151247" cy="4349177"/>
            <a:chOff x="-3168487" y="512676"/>
            <a:chExt cx="1151247" cy="3240360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-3132856" y="512676"/>
              <a:ext cx="1115616" cy="3240360"/>
            </a:xfrm>
            <a:prstGeom prst="roundRect">
              <a:avLst/>
            </a:prstGeom>
            <a:solidFill>
              <a:srgbClr val="29A9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-3168487" y="512676"/>
              <a:ext cx="936104" cy="3240360"/>
            </a:xfrm>
            <a:prstGeom prst="rect">
              <a:avLst/>
            </a:prstGeom>
            <a:solidFill>
              <a:srgbClr val="29A9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758716" y="-42790"/>
            <a:ext cx="4349178" cy="1182471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ru-RU" sz="2000" b="0">
                <a:solidFill>
                  <a:schemeClr val="bg1"/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ru-RU" dirty="0" smtClean="0"/>
              <a:t>Альтернативный заголовок</a:t>
            </a:r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 userDrawn="1"/>
        </p:nvGrpSpPr>
        <p:grpSpPr>
          <a:xfrm rot="10800000">
            <a:off x="9129464" y="6291337"/>
            <a:ext cx="776536" cy="495156"/>
            <a:chOff x="-3168487" y="512676"/>
            <a:chExt cx="1151247" cy="3240360"/>
          </a:xfrm>
          <a:solidFill>
            <a:schemeClr val="bg1">
              <a:lumMod val="95000"/>
            </a:schemeClr>
          </a:solidFill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-3132856" y="512676"/>
              <a:ext cx="1115616" cy="32403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-3168487" y="512676"/>
              <a:ext cx="936104" cy="32403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</p:grp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646D9-38D8-45AA-85B8-842B7492DF2B}" type="datetime1">
              <a:rPr lang="ru-RU" smtClean="0"/>
              <a:t>18.07.2019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7" name="Группа 6"/>
          <p:cNvGrpSpPr/>
          <p:nvPr userDrawn="1"/>
        </p:nvGrpSpPr>
        <p:grpSpPr>
          <a:xfrm rot="5400000">
            <a:off x="4357683" y="-1610531"/>
            <a:ext cx="1151247" cy="4349177"/>
            <a:chOff x="-3168487" y="512676"/>
            <a:chExt cx="1151247" cy="3240360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-3132856" y="512676"/>
              <a:ext cx="1115616" cy="3240360"/>
            </a:xfrm>
            <a:prstGeom prst="roundRect">
              <a:avLst/>
            </a:prstGeom>
            <a:solidFill>
              <a:srgbClr val="29A9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-3168487" y="512676"/>
              <a:ext cx="936104" cy="3240360"/>
            </a:xfrm>
            <a:prstGeom prst="rect">
              <a:avLst/>
            </a:prstGeom>
            <a:solidFill>
              <a:srgbClr val="29A9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758716" y="-42790"/>
            <a:ext cx="4349178" cy="1182471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ru-RU" sz="2000" b="0">
                <a:solidFill>
                  <a:schemeClr val="bg1"/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ru-RU" dirty="0" smtClean="0"/>
              <a:t>Альтернативный 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4632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7680B-55A5-43BF-B00F-B233327B2CF1}" type="datetime1">
              <a:rPr lang="ru-RU" smtClean="0"/>
              <a:t>18.07.2019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1052736"/>
            <a:ext cx="4356778" cy="1493827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7833320" y="0"/>
            <a:ext cx="1800200" cy="1700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8915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9DC16-E81D-4232-9A72-F5AD80C0B259}" type="datetime1">
              <a:rPr lang="ru-RU" smtClean="0"/>
              <a:t>18.07.2019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9DC16-E81D-4232-9A72-F5AD80C0B259}" type="datetime1">
              <a:rPr lang="ru-RU" smtClean="0"/>
              <a:t>18.07.2019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859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8" indent="0">
              <a:buNone/>
              <a:defRPr sz="2000" b="1"/>
            </a:lvl2pPr>
            <a:lvl3pPr marL="914395" indent="0">
              <a:buNone/>
              <a:defRPr sz="1800" b="1"/>
            </a:lvl3pPr>
            <a:lvl4pPr marL="1371592" indent="0">
              <a:buNone/>
              <a:defRPr sz="1600" b="1"/>
            </a:lvl4pPr>
            <a:lvl5pPr marL="1828789" indent="0">
              <a:buNone/>
              <a:defRPr sz="1600" b="1"/>
            </a:lvl5pPr>
            <a:lvl6pPr marL="2285987" indent="0">
              <a:buNone/>
              <a:defRPr sz="1600" b="1"/>
            </a:lvl6pPr>
            <a:lvl7pPr marL="2743185" indent="0">
              <a:buNone/>
              <a:defRPr sz="1600" b="1"/>
            </a:lvl7pPr>
            <a:lvl8pPr marL="3200381" indent="0">
              <a:buNone/>
              <a:defRPr sz="1600" b="1"/>
            </a:lvl8pPr>
            <a:lvl9pPr marL="365757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8" indent="0">
              <a:buNone/>
              <a:defRPr sz="2000" b="1"/>
            </a:lvl2pPr>
            <a:lvl3pPr marL="914395" indent="0">
              <a:buNone/>
              <a:defRPr sz="1800" b="1"/>
            </a:lvl3pPr>
            <a:lvl4pPr marL="1371592" indent="0">
              <a:buNone/>
              <a:defRPr sz="1600" b="1"/>
            </a:lvl4pPr>
            <a:lvl5pPr marL="1828789" indent="0">
              <a:buNone/>
              <a:defRPr sz="1600" b="1"/>
            </a:lvl5pPr>
            <a:lvl6pPr marL="2285987" indent="0">
              <a:buNone/>
              <a:defRPr sz="1600" b="1"/>
            </a:lvl6pPr>
            <a:lvl7pPr marL="2743185" indent="0">
              <a:buNone/>
              <a:defRPr sz="1600" b="1"/>
            </a:lvl7pPr>
            <a:lvl8pPr marL="3200381" indent="0">
              <a:buNone/>
              <a:defRPr sz="1600" b="1"/>
            </a:lvl8pPr>
            <a:lvl9pPr marL="365757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B18D8-1989-4123-A709-989CCC094F2F}" type="datetime1">
              <a:rPr lang="ru-RU" smtClean="0"/>
              <a:t>18.07.2019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60C54-9706-415F-A0D1-4BFDCCBF6A54}" type="datetime1">
              <a:rPr lang="ru-RU" smtClean="0"/>
              <a:t>18.07.2019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и_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60C54-9706-415F-A0D1-4BFDCCBF6A54}" type="datetime1">
              <a:rPr lang="ru-RU" smtClean="0"/>
              <a:t>18.07.2019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5531" y="1657522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2839014" y="1657521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2839013" y="3889770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615530" y="3889770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5062496" y="1657523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7285979" y="1657522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7285978" y="3889771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5062495" y="3889771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3490110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 userDrawn="1"/>
        </p:nvGrpSpPr>
        <p:grpSpPr>
          <a:xfrm rot="10800000">
            <a:off x="9129464" y="6291337"/>
            <a:ext cx="776536" cy="495156"/>
            <a:chOff x="-3168487" y="512676"/>
            <a:chExt cx="1151247" cy="3240360"/>
          </a:xfrm>
          <a:solidFill>
            <a:schemeClr val="bg1">
              <a:lumMod val="95000"/>
            </a:schemeClr>
          </a:solidFill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-3132856" y="512676"/>
              <a:ext cx="1115616" cy="32403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-3168487" y="512676"/>
              <a:ext cx="936104" cy="32403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1C2D3-C25C-4A70-A19C-5EBA0555A0C7}" type="datetime1">
              <a:rPr lang="ru-RU" smtClean="0"/>
              <a:t>18.07.2019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243478" y="6356353"/>
            <a:ext cx="635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4E213-577E-4457-9019-A6AED571696C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1" y="258076"/>
            <a:ext cx="344487" cy="6463402"/>
            <a:chOff x="-3168487" y="512676"/>
            <a:chExt cx="1151247" cy="3240360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-3132856" y="512676"/>
              <a:ext cx="1115616" cy="3240360"/>
            </a:xfrm>
            <a:prstGeom prst="roundRect">
              <a:avLst/>
            </a:prstGeom>
            <a:solidFill>
              <a:srgbClr val="29A9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-3168487" y="512676"/>
              <a:ext cx="936104" cy="3240360"/>
            </a:xfrm>
            <a:prstGeom prst="rect">
              <a:avLst/>
            </a:prstGeom>
            <a:solidFill>
              <a:srgbClr val="29A9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</p:grp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610" y="274638"/>
            <a:ext cx="1442090" cy="1095378"/>
          </a:xfrm>
          <a:prstGeom prst="rect">
            <a:avLst/>
          </a:prstGeom>
          <a:solidFill>
            <a:schemeClr val="bg1">
              <a:alpha val="23000"/>
            </a:schemeClr>
          </a:solidFill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51" r:id="rId4"/>
    <p:sldLayoutId id="2147483652" r:id="rId5"/>
    <p:sldLayoutId id="2147483661" r:id="rId6"/>
    <p:sldLayoutId id="2147483653" r:id="rId7"/>
    <p:sldLayoutId id="2147483654" r:id="rId8"/>
    <p:sldLayoutId id="2147483663" r:id="rId9"/>
    <p:sldLayoutId id="2147483655" r:id="rId10"/>
    <p:sldLayoutId id="2147483660" r:id="rId11"/>
    <p:sldLayoutId id="2147483656" r:id="rId12"/>
    <p:sldLayoutId id="2147483657" r:id="rId13"/>
    <p:sldLayoutId id="2147483658" r:id="rId14"/>
    <p:sldLayoutId id="2147483659" r:id="rId15"/>
  </p:sldLayoutIdLst>
  <p:hf hdr="0" ftr="0" dt="0"/>
  <p:txStyles>
    <p:titleStyle>
      <a:lvl1pPr algn="l" defTabSz="914395" rtl="0" eaLnBrk="1" latinLnBrk="0" hangingPunct="1">
        <a:spcBef>
          <a:spcPct val="0"/>
        </a:spcBef>
        <a:buNone/>
        <a:defRPr sz="2800" kern="1200">
          <a:solidFill>
            <a:srgbClr val="29A9E3"/>
          </a:solidFill>
          <a:latin typeface="+mn-lt"/>
          <a:ea typeface="+mj-ea"/>
          <a:cs typeface="+mj-cs"/>
        </a:defRPr>
      </a:lvl1pPr>
    </p:titleStyle>
    <p:bodyStyle>
      <a:lvl1pPr marL="285750" indent="-285750" algn="l" defTabSz="914395" rtl="0" eaLnBrk="1" latinLnBrk="0" hangingPunct="1">
        <a:spcBef>
          <a:spcPct val="20000"/>
        </a:spcBef>
        <a:buClr>
          <a:srgbClr val="0070C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48" indent="-285750" algn="l" defTabSz="914395" rtl="0" eaLnBrk="1" latinLnBrk="0" hangingPunct="1">
        <a:spcBef>
          <a:spcPct val="20000"/>
        </a:spcBef>
        <a:buClr>
          <a:srgbClr val="0070C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45" indent="-285750" algn="l" defTabSz="914395" rtl="0" eaLnBrk="1" latinLnBrk="0" hangingPunct="1">
        <a:spcBef>
          <a:spcPct val="20000"/>
        </a:spcBef>
        <a:buClr>
          <a:srgbClr val="0070C0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543042" indent="-171450" algn="l" defTabSz="914395" rtl="0" eaLnBrk="1" latinLnBrk="0" hangingPunct="1">
        <a:spcBef>
          <a:spcPct val="20000"/>
        </a:spcBef>
        <a:buClr>
          <a:srgbClr val="0070C0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00239" indent="-171450" algn="l" defTabSz="914395" rtl="0" eaLnBrk="1" latinLnBrk="0" hangingPunct="1">
        <a:spcBef>
          <a:spcPct val="20000"/>
        </a:spcBef>
        <a:buClr>
          <a:srgbClr val="0070C0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85" indent="-228598" algn="l" defTabSz="91439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83" indent="-228598" algn="l" defTabSz="91439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80" indent="-228598" algn="l" defTabSz="91439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77" indent="-228598" algn="l" defTabSz="91439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8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5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2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9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87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85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81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79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ПРИМЕНЕНИЕ </a:t>
            </a:r>
            <a:r>
              <a:rPr lang="ru-RU" b="1" dirty="0" smtClean="0"/>
              <a:t>УЧЕБНЫХ </a:t>
            </a:r>
            <a:r>
              <a:rPr lang="ru-RU" b="1" dirty="0"/>
              <a:t>МАТЕРИАЛОВ (ВИДЕОУРОКОВ)</a:t>
            </a:r>
            <a:br>
              <a:rPr lang="ru-RU" b="1" dirty="0"/>
            </a:br>
            <a:r>
              <a:rPr lang="ru-RU" sz="3100" b="1" dirty="0"/>
              <a:t>В МБОУ СШ№63 г</a:t>
            </a:r>
            <a:r>
              <a:rPr lang="ru-RU" sz="3100" b="1" dirty="0" smtClean="0"/>
              <a:t>. ЛИПЕЦКА 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04528" y="4365104"/>
            <a:ext cx="8420100" cy="1273695"/>
          </a:xfrm>
        </p:spPr>
        <p:txBody>
          <a:bodyPr/>
          <a:lstStyle/>
          <a:p>
            <a:r>
              <a:rPr lang="ru-RU" dirty="0"/>
              <a:t>ЗАМЕСТИТЕЛЬ ДИРЕКТОРА</a:t>
            </a:r>
          </a:p>
          <a:p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ЗАХАРОВА НАДЕЖДА ЭРИКОВНА</a:t>
            </a:r>
          </a:p>
        </p:txBody>
      </p:sp>
    </p:spTree>
    <p:extLst>
      <p:ext uri="{BB962C8B-B14F-4D97-AF65-F5344CB8AC3E}">
        <p14:creationId xmlns:p14="http://schemas.microsoft.com/office/powerpoint/2010/main" val="178601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12" y="404664"/>
            <a:ext cx="9154913" cy="6164308"/>
          </a:xfrm>
        </p:spPr>
      </p:pic>
    </p:spTree>
    <p:extLst>
      <p:ext uri="{BB962C8B-B14F-4D97-AF65-F5344CB8AC3E}">
        <p14:creationId xmlns:p14="http://schemas.microsoft.com/office/powerpoint/2010/main" val="302063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65" y="365124"/>
            <a:ext cx="8655415" cy="1528657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4966"/>
          <a:stretch/>
        </p:blipFill>
        <p:spPr>
          <a:xfrm>
            <a:off x="1568624" y="1916832"/>
            <a:ext cx="6757283" cy="46551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4442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" t="9512"/>
          <a:stretch/>
        </p:blipFill>
        <p:spPr>
          <a:xfrm>
            <a:off x="407122" y="828042"/>
            <a:ext cx="6931516" cy="5856407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54"/>
          <a:stretch/>
        </p:blipFill>
        <p:spPr>
          <a:xfrm>
            <a:off x="3872880" y="3573016"/>
            <a:ext cx="5793590" cy="30827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Заголовок 59"/>
          <p:cNvSpPr txBox="1">
            <a:spLocks/>
          </p:cNvSpPr>
          <p:nvPr/>
        </p:nvSpPr>
        <p:spPr>
          <a:xfrm>
            <a:off x="459773" y="162803"/>
            <a:ext cx="8915400" cy="673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95" rtl="0" eaLnBrk="1" latinLnBrk="0" hangingPunct="1">
              <a:spcBef>
                <a:spcPct val="0"/>
              </a:spcBef>
              <a:buNone/>
              <a:defRPr sz="2800" kern="1200">
                <a:solidFill>
                  <a:srgbClr val="29A9E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dirty="0" smtClean="0"/>
              <a:t>ОНЛАЙН УРОКИ ФИНАНСОВОЙ ГРАМОТНОСТИ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6190" y="2781026"/>
            <a:ext cx="2520280" cy="863998"/>
          </a:xfrm>
        </p:spPr>
        <p:txBody>
          <a:bodyPr>
            <a:normAutofit/>
          </a:bodyPr>
          <a:lstStyle/>
          <a:p>
            <a:r>
              <a:rPr lang="en-US" b="1" u="sng" dirty="0">
                <a:solidFill>
                  <a:schemeClr val="accent5">
                    <a:lumMod val="50000"/>
                  </a:schemeClr>
                </a:solidFill>
              </a:rPr>
              <a:t>http://</a:t>
            </a:r>
            <a:r>
              <a:rPr lang="en-US" b="1" u="sng" dirty="0" smtClean="0">
                <a:solidFill>
                  <a:schemeClr val="accent5">
                    <a:lumMod val="50000"/>
                  </a:schemeClr>
                </a:solidFill>
              </a:rPr>
              <a:t>dni-fg.ru</a:t>
            </a:r>
            <a:endParaRPr lang="ru-RU" b="1" u="sng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61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" r="3482"/>
          <a:stretch/>
        </p:blipFill>
        <p:spPr>
          <a:xfrm>
            <a:off x="456356" y="1340768"/>
            <a:ext cx="9217024" cy="4351338"/>
          </a:xfrm>
        </p:spPr>
      </p:pic>
      <p:sp>
        <p:nvSpPr>
          <p:cNvPr id="3" name="Заголовок 59"/>
          <p:cNvSpPr>
            <a:spLocks noGrp="1"/>
          </p:cNvSpPr>
          <p:nvPr>
            <p:ph type="title"/>
          </p:nvPr>
        </p:nvSpPr>
        <p:spPr>
          <a:xfrm>
            <a:off x="459773" y="162803"/>
            <a:ext cx="8915400" cy="673910"/>
          </a:xfrm>
        </p:spPr>
        <p:txBody>
          <a:bodyPr>
            <a:normAutofit/>
          </a:bodyPr>
          <a:lstStyle/>
          <a:p>
            <a:r>
              <a:rPr lang="ru-RU" dirty="0" smtClean="0"/>
              <a:t>ИСПОЛЬЗОВАНИЕ МАТЕРИАЛОВ САЙТА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152800" y="6093296"/>
            <a:ext cx="37601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>
                <a:solidFill>
                  <a:srgbClr val="0070C0"/>
                </a:solidFill>
              </a:rPr>
              <a:t>http://fg1.onedu.ru/1/1/</a:t>
            </a:r>
          </a:p>
        </p:txBody>
      </p:sp>
    </p:spTree>
    <p:extLst>
      <p:ext uri="{BB962C8B-B14F-4D97-AF65-F5344CB8AC3E}">
        <p14:creationId xmlns:p14="http://schemas.microsoft.com/office/powerpoint/2010/main" val="363195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59"/>
          <p:cNvSpPr>
            <a:spLocks noGrp="1"/>
          </p:cNvSpPr>
          <p:nvPr>
            <p:ph type="title"/>
          </p:nvPr>
        </p:nvSpPr>
        <p:spPr>
          <a:xfrm>
            <a:off x="1280592" y="2276872"/>
            <a:ext cx="7632848" cy="2690133"/>
          </a:xfrm>
        </p:spPr>
        <p:txBody>
          <a:bodyPr>
            <a:normAutofit/>
          </a:bodyPr>
          <a:lstStyle/>
          <a:p>
            <a:pPr algn="ctr"/>
            <a:r>
              <a:rPr lang="ru-RU" sz="4900" b="1" dirty="0" smtClean="0"/>
              <a:t>СПАСИБО ЗА ВНИМАНИЕ! </a:t>
            </a:r>
            <a:br>
              <a:rPr lang="ru-RU" sz="4900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400" dirty="0" smtClean="0">
                <a:solidFill>
                  <a:schemeClr val="tx2"/>
                </a:solidFill>
              </a:rPr>
              <a:t>С УДОВОЛЬСТВИЕМ ОТВЕЧУ НА ВАШИ ВОПРОСЫ! </a:t>
            </a:r>
            <a:endParaRPr lang="ru-RU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97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2"/>
          <a:srcRect t="19209" r="6075" b="37627"/>
          <a:stretch/>
        </p:blipFill>
        <p:spPr>
          <a:xfrm>
            <a:off x="5392421" y="1730820"/>
            <a:ext cx="4077311" cy="33311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Равнобедренный треугольник 1"/>
          <p:cNvSpPr/>
          <p:nvPr/>
        </p:nvSpPr>
        <p:spPr>
          <a:xfrm rot="18885738">
            <a:off x="4604481" y="1391090"/>
            <a:ext cx="2039572" cy="957553"/>
          </a:xfrm>
          <a:prstGeom prst="triangle">
            <a:avLst>
              <a:gd name="adj" fmla="val 4646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Равнобедренный треугольник 42"/>
          <p:cNvSpPr/>
          <p:nvPr/>
        </p:nvSpPr>
        <p:spPr>
          <a:xfrm rot="8026893">
            <a:off x="7832131" y="4122677"/>
            <a:ext cx="2690246" cy="1429401"/>
          </a:xfrm>
          <a:prstGeom prst="triangle">
            <a:avLst>
              <a:gd name="adj" fmla="val 494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Равнобедренный треугольник 43"/>
          <p:cNvSpPr/>
          <p:nvPr/>
        </p:nvSpPr>
        <p:spPr>
          <a:xfrm rot="2694158">
            <a:off x="8201512" y="1357955"/>
            <a:ext cx="2039572" cy="957553"/>
          </a:xfrm>
          <a:prstGeom prst="triangle">
            <a:avLst>
              <a:gd name="adj" fmla="val 5267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Равнобедренный треугольник 44"/>
          <p:cNvSpPr/>
          <p:nvPr/>
        </p:nvSpPr>
        <p:spPr>
          <a:xfrm rot="13454875">
            <a:off x="4371786" y="4270913"/>
            <a:ext cx="2592449" cy="1314049"/>
          </a:xfrm>
          <a:prstGeom prst="triangle">
            <a:avLst>
              <a:gd name="adj" fmla="val 551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2</a:t>
            </a:fld>
            <a:endParaRPr lang="ru-RU"/>
          </a:p>
        </p:txBody>
      </p:sp>
      <p:grpSp>
        <p:nvGrpSpPr>
          <p:cNvPr id="21" name="Group 6">
            <a:extLst>
              <a:ext uri="{FF2B5EF4-FFF2-40B4-BE49-F238E27FC236}">
                <a16:creationId xmlns:a16="http://schemas.microsoft.com/office/drawing/2014/main" id="{A31E7180-931A-4C17-9E5B-1625B2C7DEC1}"/>
              </a:ext>
            </a:extLst>
          </p:cNvPr>
          <p:cNvGrpSpPr/>
          <p:nvPr/>
        </p:nvGrpSpPr>
        <p:grpSpPr>
          <a:xfrm rot="10800000">
            <a:off x="4376936" y="4228543"/>
            <a:ext cx="5981161" cy="271473"/>
            <a:chOff x="5450469" y="2023474"/>
            <a:chExt cx="5981161" cy="271473"/>
          </a:xfrm>
          <a:solidFill>
            <a:schemeClr val="accent1"/>
          </a:solidFill>
        </p:grpSpPr>
        <p:sp>
          <p:nvSpPr>
            <p:cNvPr id="23" name="Rectangle 8">
              <a:extLst>
                <a:ext uri="{FF2B5EF4-FFF2-40B4-BE49-F238E27FC236}">
                  <a16:creationId xmlns:a16="http://schemas.microsoft.com/office/drawing/2014/main" id="{8531C40D-47AF-4709-89BF-A81A115A5003}"/>
                </a:ext>
              </a:extLst>
            </p:cNvPr>
            <p:cNvSpPr/>
            <p:nvPr userDrawn="1"/>
          </p:nvSpPr>
          <p:spPr>
            <a:xfrm rot="2727637">
              <a:off x="7148475" y="346256"/>
              <a:ext cx="250685" cy="36466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9">
              <a:extLst>
                <a:ext uri="{FF2B5EF4-FFF2-40B4-BE49-F238E27FC236}">
                  <a16:creationId xmlns:a16="http://schemas.microsoft.com/office/drawing/2014/main" id="{BF08A5D7-6365-49D1-8A3E-659608ED742D}"/>
                </a:ext>
              </a:extLst>
            </p:cNvPr>
            <p:cNvSpPr/>
            <p:nvPr userDrawn="1"/>
          </p:nvSpPr>
          <p:spPr>
            <a:xfrm rot="18872363" flipH="1">
              <a:off x="9542351" y="362795"/>
              <a:ext cx="228600" cy="3549958"/>
            </a:xfrm>
            <a:custGeom>
              <a:avLst/>
              <a:gdLst>
                <a:gd name="connsiteX0" fmla="*/ 0 w 228600"/>
                <a:gd name="connsiteY0" fmla="*/ 0 h 3549958"/>
                <a:gd name="connsiteX1" fmla="*/ 0 w 228600"/>
                <a:gd name="connsiteY1" fmla="*/ 3549958 h 3549958"/>
                <a:gd name="connsiteX2" fmla="*/ 10901 w 228600"/>
                <a:gd name="connsiteY2" fmla="*/ 3549958 h 3549958"/>
                <a:gd name="connsiteX3" fmla="*/ 228600 w 228600"/>
                <a:gd name="connsiteY3" fmla="*/ 3328731 h 3549958"/>
                <a:gd name="connsiteX4" fmla="*/ 228600 w 228600"/>
                <a:gd name="connsiteY4" fmla="*/ 0 h 3549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0" h="3549958">
                  <a:moveTo>
                    <a:pt x="0" y="0"/>
                  </a:moveTo>
                  <a:lnTo>
                    <a:pt x="0" y="3549958"/>
                  </a:lnTo>
                  <a:lnTo>
                    <a:pt x="10901" y="3549958"/>
                  </a:lnTo>
                  <a:lnTo>
                    <a:pt x="228600" y="3328731"/>
                  </a:lnTo>
                  <a:lnTo>
                    <a:pt x="22860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0DB0ED16-09AE-4582-838F-58270E448DE2}"/>
              </a:ext>
            </a:extLst>
          </p:cNvPr>
          <p:cNvSpPr txBox="1">
            <a:spLocks/>
          </p:cNvSpPr>
          <p:nvPr/>
        </p:nvSpPr>
        <p:spPr>
          <a:xfrm>
            <a:off x="515221" y="4216953"/>
            <a:ext cx="2774449" cy="432048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altLang="ko-KR" sz="3600" b="1" dirty="0" smtClean="0">
                <a:solidFill>
                  <a:schemeClr val="accent3"/>
                </a:solidFill>
                <a:cs typeface="Arial" pitchFamily="34" charset="0"/>
              </a:rPr>
              <a:t>СТАТИСТИКА</a:t>
            </a:r>
            <a:endParaRPr lang="ko-KR" altLang="en-US" sz="3600" b="1" dirty="0">
              <a:solidFill>
                <a:schemeClr val="accent3"/>
              </a:solidFill>
              <a:cs typeface="Arial" pitchFamily="34" charset="0"/>
            </a:endParaRPr>
          </a:p>
        </p:txBody>
      </p:sp>
      <p:sp>
        <p:nvSpPr>
          <p:cNvPr id="29" name="Rectangle: Rounded Corners 24">
            <a:extLst>
              <a:ext uri="{FF2B5EF4-FFF2-40B4-BE49-F238E27FC236}">
                <a16:creationId xmlns:a16="http://schemas.microsoft.com/office/drawing/2014/main" id="{CBA42E2D-D1AE-4B48-BDB5-154E56B7EE2D}"/>
              </a:ext>
            </a:extLst>
          </p:cNvPr>
          <p:cNvSpPr/>
          <p:nvPr/>
        </p:nvSpPr>
        <p:spPr>
          <a:xfrm>
            <a:off x="643614" y="4926145"/>
            <a:ext cx="720000" cy="720080"/>
          </a:xfrm>
          <a:prstGeom prst="roundRect">
            <a:avLst/>
          </a:prstGeom>
          <a:solidFill>
            <a:schemeClr val="accent4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cs typeface="Arial" pitchFamily="34" charset="0"/>
            </a:endParaRPr>
          </a:p>
        </p:txBody>
      </p:sp>
      <p:sp>
        <p:nvSpPr>
          <p:cNvPr id="30" name="Rectangle: Rounded Corners 25">
            <a:extLst>
              <a:ext uri="{FF2B5EF4-FFF2-40B4-BE49-F238E27FC236}">
                <a16:creationId xmlns:a16="http://schemas.microsoft.com/office/drawing/2014/main" id="{CC3D0770-5E9E-4F37-BF6E-DA12586A42E9}"/>
              </a:ext>
            </a:extLst>
          </p:cNvPr>
          <p:cNvSpPr/>
          <p:nvPr/>
        </p:nvSpPr>
        <p:spPr>
          <a:xfrm>
            <a:off x="3233863" y="4043583"/>
            <a:ext cx="720000" cy="720080"/>
          </a:xfrm>
          <a:prstGeom prst="roundRect">
            <a:avLst/>
          </a:prstGeom>
          <a:solidFill>
            <a:schemeClr val="accent2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cs typeface="Arial" pitchFamily="34" charset="0"/>
            </a:endParaRPr>
          </a:p>
        </p:txBody>
      </p:sp>
      <p:sp>
        <p:nvSpPr>
          <p:cNvPr id="31" name="Rectangle: Rounded Corners 26">
            <a:extLst>
              <a:ext uri="{FF2B5EF4-FFF2-40B4-BE49-F238E27FC236}">
                <a16:creationId xmlns:a16="http://schemas.microsoft.com/office/drawing/2014/main" id="{07A47922-17CA-4EC7-947D-FE0563308562}"/>
              </a:ext>
            </a:extLst>
          </p:cNvPr>
          <p:cNvSpPr/>
          <p:nvPr/>
        </p:nvSpPr>
        <p:spPr>
          <a:xfrm>
            <a:off x="3233863" y="4926145"/>
            <a:ext cx="720000" cy="720080"/>
          </a:xfrm>
          <a:prstGeom prst="roundRect">
            <a:avLst/>
          </a:prstGeom>
          <a:solidFill>
            <a:schemeClr val="accent3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cs typeface="Arial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C2B9857-06BE-47BB-96B1-6DDF857D6E8F}"/>
              </a:ext>
            </a:extLst>
          </p:cNvPr>
          <p:cNvSpPr txBox="1"/>
          <p:nvPr/>
        </p:nvSpPr>
        <p:spPr>
          <a:xfrm>
            <a:off x="4099909" y="4171367"/>
            <a:ext cx="1561834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altLang="ko-KR" sz="1400" b="1" dirty="0">
                <a:solidFill>
                  <a:srgbClr val="262626"/>
                </a:solidFill>
                <a:cs typeface="Arial" pitchFamily="34" charset="0"/>
              </a:rPr>
              <a:t>Учебный год</a:t>
            </a:r>
          </a:p>
          <a:p>
            <a:r>
              <a:rPr lang="ru-RU" altLang="ko-KR" sz="1400" b="1" dirty="0">
                <a:solidFill>
                  <a:srgbClr val="262626"/>
                </a:solidFill>
                <a:cs typeface="Arial" pitchFamily="34" charset="0"/>
              </a:rPr>
              <a:t>2018-2019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BAB3151-336A-4EB9-9B69-6754B14FEB63}"/>
              </a:ext>
            </a:extLst>
          </p:cNvPr>
          <p:cNvSpPr txBox="1"/>
          <p:nvPr/>
        </p:nvSpPr>
        <p:spPr>
          <a:xfrm>
            <a:off x="1430023" y="5021176"/>
            <a:ext cx="2007104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altLang="ko-KR" sz="1400" b="1" dirty="0">
                <a:solidFill>
                  <a:srgbClr val="262626"/>
                </a:solidFill>
                <a:cs typeface="Arial" pitchFamily="34" charset="0"/>
              </a:rPr>
              <a:t>Количество учащихся</a:t>
            </a:r>
          </a:p>
          <a:p>
            <a:r>
              <a:rPr lang="ru-RU" altLang="ko-KR" sz="1400" b="1" dirty="0">
                <a:solidFill>
                  <a:srgbClr val="262626"/>
                </a:solidFill>
                <a:cs typeface="Arial" pitchFamily="34" charset="0"/>
              </a:rPr>
              <a:t>817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BE1B940-85D9-4031-8F81-AF78C32628F3}"/>
              </a:ext>
            </a:extLst>
          </p:cNvPr>
          <p:cNvSpPr txBox="1"/>
          <p:nvPr/>
        </p:nvSpPr>
        <p:spPr>
          <a:xfrm>
            <a:off x="4099909" y="5035628"/>
            <a:ext cx="186982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altLang="ko-KR" sz="1400" b="1" dirty="0">
                <a:solidFill>
                  <a:srgbClr val="262626"/>
                </a:solidFill>
                <a:cs typeface="Arial" pitchFamily="34" charset="0"/>
              </a:rPr>
              <a:t>Количество классов</a:t>
            </a:r>
          </a:p>
          <a:p>
            <a:r>
              <a:rPr lang="ru-RU" altLang="ko-KR" sz="1400" b="1" dirty="0">
                <a:solidFill>
                  <a:srgbClr val="262626"/>
                </a:solidFill>
                <a:cs typeface="Arial" pitchFamily="34" charset="0"/>
              </a:rPr>
              <a:t>28</a:t>
            </a:r>
          </a:p>
        </p:txBody>
      </p:sp>
      <p:sp>
        <p:nvSpPr>
          <p:cNvPr id="38" name="Rectangle 16">
            <a:extLst>
              <a:ext uri="{FF2B5EF4-FFF2-40B4-BE49-F238E27FC236}">
                <a16:creationId xmlns:a16="http://schemas.microsoft.com/office/drawing/2014/main" id="{61314CFC-4540-48EA-A26F-32AAD9EEBE26}"/>
              </a:ext>
            </a:extLst>
          </p:cNvPr>
          <p:cNvSpPr/>
          <p:nvPr/>
        </p:nvSpPr>
        <p:spPr>
          <a:xfrm rot="2700000">
            <a:off x="3490651" y="5064127"/>
            <a:ext cx="250429" cy="448973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9" name="Rectangle 9">
            <a:extLst>
              <a:ext uri="{FF2B5EF4-FFF2-40B4-BE49-F238E27FC236}">
                <a16:creationId xmlns:a16="http://schemas.microsoft.com/office/drawing/2014/main" id="{5EE167A2-96B5-4022-8471-190EFC9708B9}"/>
              </a:ext>
            </a:extLst>
          </p:cNvPr>
          <p:cNvSpPr/>
          <p:nvPr/>
        </p:nvSpPr>
        <p:spPr>
          <a:xfrm>
            <a:off x="3423825" y="4243855"/>
            <a:ext cx="339147" cy="317472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5D379AF-5D01-414D-97B8-5A8C1EB8BF11}"/>
              </a:ext>
            </a:extLst>
          </p:cNvPr>
          <p:cNvSpPr txBox="1"/>
          <p:nvPr/>
        </p:nvSpPr>
        <p:spPr>
          <a:xfrm>
            <a:off x="557149" y="997440"/>
            <a:ext cx="6730159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altLang="ko-KR" sz="5400" b="1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СШ №63 </a:t>
            </a:r>
            <a:endParaRPr lang="ru-RU" altLang="ko-KR" sz="5400" b="1" dirty="0" smtClean="0">
              <a:solidFill>
                <a:schemeClr val="accent5">
                  <a:lumMod val="50000"/>
                </a:schemeClr>
              </a:solidFill>
              <a:cs typeface="Arial" pitchFamily="34" charset="0"/>
            </a:endParaRPr>
          </a:p>
          <a:p>
            <a:r>
              <a:rPr lang="ru-RU" altLang="ko-KR" sz="5400" b="1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Г.ЛИПЕЦКА</a:t>
            </a:r>
            <a:endParaRPr lang="ko-KR" altLang="en-US" sz="5400" b="1" dirty="0">
              <a:solidFill>
                <a:schemeClr val="accent5">
                  <a:lumMod val="50000"/>
                </a:schemeClr>
              </a:solidFill>
              <a:cs typeface="Arial" pitchFamily="34" charset="0"/>
            </a:endParaRPr>
          </a:p>
        </p:txBody>
      </p:sp>
      <p:grpSp>
        <p:nvGrpSpPr>
          <p:cNvPr id="14" name="Group 2">
            <a:extLst>
              <a:ext uri="{FF2B5EF4-FFF2-40B4-BE49-F238E27FC236}">
                <a16:creationId xmlns:a16="http://schemas.microsoft.com/office/drawing/2014/main" id="{FE31AD7E-CFC1-418F-98A2-18CC1568DE7A}"/>
              </a:ext>
            </a:extLst>
          </p:cNvPr>
          <p:cNvGrpSpPr/>
          <p:nvPr/>
        </p:nvGrpSpPr>
        <p:grpSpPr>
          <a:xfrm>
            <a:off x="200472" y="1863283"/>
            <a:ext cx="10135486" cy="1410582"/>
            <a:chOff x="1296144" y="2023474"/>
            <a:chExt cx="10135486" cy="1410582"/>
          </a:xfrm>
          <a:solidFill>
            <a:srgbClr val="00B0F0"/>
          </a:solidFill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4C0A3FD7-9EFF-42EC-8BCC-8DC54EFB8BBE}"/>
                </a:ext>
              </a:extLst>
            </p:cNvPr>
            <p:cNvSpPr/>
            <p:nvPr userDrawn="1"/>
          </p:nvSpPr>
          <p:spPr>
            <a:xfrm>
              <a:off x="1296144" y="3200400"/>
              <a:ext cx="4839338" cy="2336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4">
              <a:extLst>
                <a:ext uri="{FF2B5EF4-FFF2-40B4-BE49-F238E27FC236}">
                  <a16:creationId xmlns:a16="http://schemas.microsoft.com/office/drawing/2014/main" id="{3413F97A-86EF-43CD-8CB7-E32D10AD6927}"/>
                </a:ext>
              </a:extLst>
            </p:cNvPr>
            <p:cNvSpPr/>
            <p:nvPr userDrawn="1"/>
          </p:nvSpPr>
          <p:spPr>
            <a:xfrm rot="2727637">
              <a:off x="7154945" y="448707"/>
              <a:ext cx="228600" cy="34135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5">
              <a:extLst>
                <a:ext uri="{FF2B5EF4-FFF2-40B4-BE49-F238E27FC236}">
                  <a16:creationId xmlns:a16="http://schemas.microsoft.com/office/drawing/2014/main" id="{7203772E-A1FB-4E49-8AF7-B31C59999691}"/>
                </a:ext>
              </a:extLst>
            </p:cNvPr>
            <p:cNvSpPr/>
            <p:nvPr userDrawn="1"/>
          </p:nvSpPr>
          <p:spPr>
            <a:xfrm rot="18872363" flipH="1">
              <a:off x="9542351" y="362795"/>
              <a:ext cx="228600" cy="3549958"/>
            </a:xfrm>
            <a:custGeom>
              <a:avLst/>
              <a:gdLst>
                <a:gd name="connsiteX0" fmla="*/ 0 w 228600"/>
                <a:gd name="connsiteY0" fmla="*/ 0 h 3549958"/>
                <a:gd name="connsiteX1" fmla="*/ 0 w 228600"/>
                <a:gd name="connsiteY1" fmla="*/ 3549958 h 3549958"/>
                <a:gd name="connsiteX2" fmla="*/ 10901 w 228600"/>
                <a:gd name="connsiteY2" fmla="*/ 3549958 h 3549958"/>
                <a:gd name="connsiteX3" fmla="*/ 228600 w 228600"/>
                <a:gd name="connsiteY3" fmla="*/ 3328731 h 3549958"/>
                <a:gd name="connsiteX4" fmla="*/ 228600 w 228600"/>
                <a:gd name="connsiteY4" fmla="*/ 0 h 3549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0" h="3549958">
                  <a:moveTo>
                    <a:pt x="0" y="0"/>
                  </a:moveTo>
                  <a:lnTo>
                    <a:pt x="0" y="3549958"/>
                  </a:lnTo>
                  <a:lnTo>
                    <a:pt x="10901" y="3549958"/>
                  </a:lnTo>
                  <a:lnTo>
                    <a:pt x="228600" y="3328731"/>
                  </a:lnTo>
                  <a:lnTo>
                    <a:pt x="22860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Parallelogram 15">
            <a:extLst>
              <a:ext uri="{FF2B5EF4-FFF2-40B4-BE49-F238E27FC236}">
                <a16:creationId xmlns:a16="http://schemas.microsoft.com/office/drawing/2014/main" id="{24ABDD0B-564D-4579-ACF2-A3B23447A0E6}"/>
              </a:ext>
            </a:extLst>
          </p:cNvPr>
          <p:cNvSpPr/>
          <p:nvPr/>
        </p:nvSpPr>
        <p:spPr>
          <a:xfrm rot="16200000">
            <a:off x="752655" y="4987068"/>
            <a:ext cx="484295" cy="564282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258962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Isosceles Triangle 6">
            <a:extLst>
              <a:ext uri="{FF2B5EF4-FFF2-40B4-BE49-F238E27FC236}">
                <a16:creationId xmlns:a16="http://schemas.microsoft.com/office/drawing/2014/main" id="{E4955C9E-2A95-4977-984F-98C39F6671F1}"/>
              </a:ext>
            </a:extLst>
          </p:cNvPr>
          <p:cNvSpPr/>
          <p:nvPr/>
        </p:nvSpPr>
        <p:spPr>
          <a:xfrm rot="14400000">
            <a:off x="3861838" y="1606264"/>
            <a:ext cx="4002362" cy="3450312"/>
          </a:xfrm>
          <a:prstGeom prst="triangle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Овал 104"/>
          <p:cNvSpPr/>
          <p:nvPr/>
        </p:nvSpPr>
        <p:spPr>
          <a:xfrm>
            <a:off x="1843437" y="735769"/>
            <a:ext cx="3824844" cy="3815452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자유형: 도형 28">
            <a:extLst>
              <a:ext uri="{FF2B5EF4-FFF2-40B4-BE49-F238E27FC236}">
                <a16:creationId xmlns:a16="http://schemas.microsoft.com/office/drawing/2014/main" id="{AFA1CE82-8EE8-4273-B529-2575C5AC3D74}"/>
              </a:ext>
            </a:extLst>
          </p:cNvPr>
          <p:cNvSpPr/>
          <p:nvPr/>
        </p:nvSpPr>
        <p:spPr>
          <a:xfrm>
            <a:off x="703893" y="1260009"/>
            <a:ext cx="5674631" cy="5574403"/>
          </a:xfrm>
          <a:custGeom>
            <a:avLst/>
            <a:gdLst>
              <a:gd name="connsiteX0" fmla="*/ 133414 w 5674631"/>
              <a:gd name="connsiteY0" fmla="*/ 124105 h 5574403"/>
              <a:gd name="connsiteX1" fmla="*/ 1760847 w 5674631"/>
              <a:gd name="connsiteY1" fmla="*/ 5375439 h 5574403"/>
              <a:gd name="connsiteX2" fmla="*/ 5479167 w 5674631"/>
              <a:gd name="connsiteY2" fmla="*/ 1345256 h 5574403"/>
              <a:gd name="connsiteX3" fmla="*/ 0 w 5674631"/>
              <a:gd name="connsiteY3" fmla="*/ 0 h 5574403"/>
              <a:gd name="connsiteX4" fmla="*/ 5674631 w 5674631"/>
              <a:gd name="connsiteY4" fmla="*/ 1296278 h 5574403"/>
              <a:gd name="connsiteX5" fmla="*/ 1727555 w 5674631"/>
              <a:gd name="connsiteY5" fmla="*/ 5574403 h 557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4631" h="5574403">
                <a:moveTo>
                  <a:pt x="133414" y="124105"/>
                </a:moveTo>
                <a:lnTo>
                  <a:pt x="1760847" y="5375439"/>
                </a:lnTo>
                <a:lnTo>
                  <a:pt x="5479167" y="1345256"/>
                </a:lnTo>
                <a:close/>
                <a:moveTo>
                  <a:pt x="0" y="0"/>
                </a:moveTo>
                <a:lnTo>
                  <a:pt x="5674631" y="1296278"/>
                </a:lnTo>
                <a:lnTo>
                  <a:pt x="1727555" y="5574403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6" name="Заголовок 59"/>
          <p:cNvSpPr>
            <a:spLocks noGrp="1"/>
          </p:cNvSpPr>
          <p:nvPr>
            <p:ph type="title"/>
          </p:nvPr>
        </p:nvSpPr>
        <p:spPr>
          <a:xfrm>
            <a:off x="533175" y="-6880"/>
            <a:ext cx="8915400" cy="950517"/>
          </a:xfrm>
        </p:spPr>
        <p:txBody>
          <a:bodyPr/>
          <a:lstStyle/>
          <a:p>
            <a:r>
              <a:rPr lang="ru-RU" dirty="0" smtClean="0"/>
              <a:t>ЭЛЕКТРОННЫЕ ПРИЛОЖЕНИЯ</a:t>
            </a:r>
            <a:endParaRPr lang="ru-RU" dirty="0"/>
          </a:p>
        </p:txBody>
      </p:sp>
      <p:sp>
        <p:nvSpPr>
          <p:cNvPr id="104" name="Овал 103"/>
          <p:cNvSpPr/>
          <p:nvPr/>
        </p:nvSpPr>
        <p:spPr>
          <a:xfrm>
            <a:off x="0" y="2941188"/>
            <a:ext cx="3824844" cy="3815452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1" name="Picture 2" descr="https://ds03.infourok.ru/uploads/ex/1285/0005a44c-048e8ca5/img1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" t="2508" r="1556" b="4321"/>
          <a:stretch/>
        </p:blipFill>
        <p:spPr bwMode="auto">
          <a:xfrm>
            <a:off x="3912594" y="2959867"/>
            <a:ext cx="5273295" cy="379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56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56">
            <a:extLst>
              <a:ext uri="{FF2B5EF4-FFF2-40B4-BE49-F238E27FC236}">
                <a16:creationId xmlns:a16="http://schemas.microsoft.com/office/drawing/2014/main" id="{59237854-FFBF-49E1-8457-61323735195B}"/>
              </a:ext>
            </a:extLst>
          </p:cNvPr>
          <p:cNvGrpSpPr>
            <a:grpSpLocks noChangeAspect="1"/>
          </p:cNvGrpSpPr>
          <p:nvPr/>
        </p:nvGrpSpPr>
        <p:grpSpPr>
          <a:xfrm>
            <a:off x="3000" y="5733256"/>
            <a:ext cx="9900000" cy="587263"/>
            <a:chOff x="0" y="5808144"/>
            <a:chExt cx="12192000" cy="723192"/>
          </a:xfrm>
        </p:grpSpPr>
        <p:sp>
          <p:nvSpPr>
            <p:cNvPr id="8" name="Freeform: Shape 57">
              <a:extLst>
                <a:ext uri="{FF2B5EF4-FFF2-40B4-BE49-F238E27FC236}">
                  <a16:creationId xmlns:a16="http://schemas.microsoft.com/office/drawing/2014/main" id="{7774A172-31FB-46A5-8350-B320AD69D71D}"/>
                </a:ext>
              </a:extLst>
            </p:cNvPr>
            <p:cNvSpPr/>
            <p:nvPr/>
          </p:nvSpPr>
          <p:spPr>
            <a:xfrm>
              <a:off x="7651033" y="5808144"/>
              <a:ext cx="4540967" cy="723192"/>
            </a:xfrm>
            <a:custGeom>
              <a:avLst/>
              <a:gdLst>
                <a:gd name="connsiteX0" fmla="*/ 2320655 w 4540967"/>
                <a:gd name="connsiteY0" fmla="*/ 0 h 723192"/>
                <a:gd name="connsiteX1" fmla="*/ 2481565 w 4540967"/>
                <a:gd name="connsiteY1" fmla="*/ 57012 h 723192"/>
                <a:gd name="connsiteX2" fmla="*/ 2540708 w 4540967"/>
                <a:gd name="connsiteY2" fmla="*/ 199540 h 723192"/>
                <a:gd name="connsiteX3" fmla="*/ 2522858 w 4540967"/>
                <a:gd name="connsiteY3" fmla="*/ 283991 h 723192"/>
                <a:gd name="connsiteX4" fmla="*/ 2477836 w 4540967"/>
                <a:gd name="connsiteY4" fmla="*/ 348728 h 723192"/>
                <a:gd name="connsiteX5" fmla="*/ 2386458 w 4540967"/>
                <a:gd name="connsiteY5" fmla="*/ 420658 h 723192"/>
                <a:gd name="connsiteX6" fmla="*/ 2268440 w 4540967"/>
                <a:gd name="connsiteY6" fmla="*/ 526955 h 723192"/>
                <a:gd name="connsiteX7" fmla="*/ 2244463 w 4540967"/>
                <a:gd name="connsiteY7" fmla="*/ 578371 h 723192"/>
                <a:gd name="connsiteX8" fmla="*/ 2411501 w 4540967"/>
                <a:gd name="connsiteY8" fmla="*/ 578371 h 723192"/>
                <a:gd name="connsiteX9" fmla="*/ 2411501 w 4540967"/>
                <a:gd name="connsiteY9" fmla="*/ 522692 h 723192"/>
                <a:gd name="connsiteX10" fmla="*/ 2443469 w 4540967"/>
                <a:gd name="connsiteY10" fmla="*/ 490723 h 723192"/>
                <a:gd name="connsiteX11" fmla="*/ 2515932 w 4540967"/>
                <a:gd name="connsiteY11" fmla="*/ 490723 h 723192"/>
                <a:gd name="connsiteX12" fmla="*/ 2533248 w 4540967"/>
                <a:gd name="connsiteY12" fmla="*/ 495785 h 723192"/>
                <a:gd name="connsiteX13" fmla="*/ 2546303 w 4540967"/>
                <a:gd name="connsiteY13" fmla="*/ 520294 h 723192"/>
                <a:gd name="connsiteX14" fmla="*/ 2545503 w 4540967"/>
                <a:gd name="connsiteY14" fmla="*/ 670015 h 723192"/>
                <a:gd name="connsiteX15" fmla="*/ 2545770 w 4540967"/>
                <a:gd name="connsiteY15" fmla="*/ 679073 h 723192"/>
                <a:gd name="connsiteX16" fmla="*/ 2554029 w 4540967"/>
                <a:gd name="connsiteY16" fmla="*/ 687332 h 723192"/>
                <a:gd name="connsiteX17" fmla="*/ 2685367 w 4540967"/>
                <a:gd name="connsiteY17" fmla="*/ 689196 h 723192"/>
                <a:gd name="connsiteX18" fmla="*/ 2755432 w 4540967"/>
                <a:gd name="connsiteY18" fmla="*/ 690262 h 723192"/>
                <a:gd name="connsiteX19" fmla="*/ 2686433 w 4540967"/>
                <a:gd name="connsiteY19" fmla="*/ 626857 h 723192"/>
                <a:gd name="connsiteX20" fmla="*/ 2624892 w 4540967"/>
                <a:gd name="connsiteY20" fmla="*/ 361249 h 723192"/>
                <a:gd name="connsiteX21" fmla="*/ 2684834 w 4540967"/>
                <a:gd name="connsiteY21" fmla="*/ 97772 h 723192"/>
                <a:gd name="connsiteX22" fmla="*/ 2869188 w 4540967"/>
                <a:gd name="connsiteY22" fmla="*/ 0 h 723192"/>
                <a:gd name="connsiteX23" fmla="*/ 3054075 w 4540967"/>
                <a:gd name="connsiteY23" fmla="*/ 96440 h 723192"/>
                <a:gd name="connsiteX24" fmla="*/ 3114283 w 4540967"/>
                <a:gd name="connsiteY24" fmla="*/ 360450 h 723192"/>
                <a:gd name="connsiteX25" fmla="*/ 3052477 w 4540967"/>
                <a:gd name="connsiteY25" fmla="*/ 626325 h 723192"/>
                <a:gd name="connsiteX26" fmla="*/ 2981879 w 4540967"/>
                <a:gd name="connsiteY26" fmla="*/ 693992 h 723192"/>
                <a:gd name="connsiteX27" fmla="*/ 3045017 w 4540967"/>
                <a:gd name="connsiteY27" fmla="*/ 693992 h 723192"/>
                <a:gd name="connsiteX28" fmla="*/ 3232834 w 4540967"/>
                <a:gd name="connsiteY28" fmla="*/ 695590 h 723192"/>
                <a:gd name="connsiteX29" fmla="*/ 3240027 w 4540967"/>
                <a:gd name="connsiteY29" fmla="*/ 692660 h 723192"/>
                <a:gd name="connsiteX30" fmla="*/ 3242958 w 4540967"/>
                <a:gd name="connsiteY30" fmla="*/ 685467 h 723192"/>
                <a:gd name="connsiteX31" fmla="*/ 3242958 w 4540967"/>
                <a:gd name="connsiteY31" fmla="*/ 615402 h 723192"/>
                <a:gd name="connsiteX32" fmla="*/ 3280255 w 4540967"/>
                <a:gd name="connsiteY32" fmla="*/ 578104 h 723192"/>
                <a:gd name="connsiteX33" fmla="*/ 3323413 w 4540967"/>
                <a:gd name="connsiteY33" fmla="*/ 578104 h 723192"/>
                <a:gd name="connsiteX34" fmla="*/ 3336201 w 4540967"/>
                <a:gd name="connsiteY34" fmla="*/ 565317 h 723192"/>
                <a:gd name="connsiteX35" fmla="*/ 3336201 w 4540967"/>
                <a:gd name="connsiteY35" fmla="*/ 151586 h 723192"/>
                <a:gd name="connsiteX36" fmla="*/ 3331139 w 4540967"/>
                <a:gd name="connsiteY36" fmla="*/ 146524 h 723192"/>
                <a:gd name="connsiteX37" fmla="*/ 3272263 w 4540967"/>
                <a:gd name="connsiteY37" fmla="*/ 146524 h 723192"/>
                <a:gd name="connsiteX38" fmla="*/ 3237097 w 4540967"/>
                <a:gd name="connsiteY38" fmla="*/ 111359 h 723192"/>
                <a:gd name="connsiteX39" fmla="*/ 3237097 w 4540967"/>
                <a:gd name="connsiteY39" fmla="*/ 51151 h 723192"/>
                <a:gd name="connsiteX40" fmla="*/ 3276792 w 4540967"/>
                <a:gd name="connsiteY40" fmla="*/ 11456 h 723192"/>
                <a:gd name="connsiteX41" fmla="*/ 3471802 w 4540967"/>
                <a:gd name="connsiteY41" fmla="*/ 11456 h 723192"/>
                <a:gd name="connsiteX42" fmla="*/ 3511230 w 4540967"/>
                <a:gd name="connsiteY42" fmla="*/ 50884 h 723192"/>
                <a:gd name="connsiteX43" fmla="*/ 3511230 w 4540967"/>
                <a:gd name="connsiteY43" fmla="*/ 572776 h 723192"/>
                <a:gd name="connsiteX44" fmla="*/ 3516558 w 4540967"/>
                <a:gd name="connsiteY44" fmla="*/ 578104 h 723192"/>
                <a:gd name="connsiteX45" fmla="*/ 3570106 w 4540967"/>
                <a:gd name="connsiteY45" fmla="*/ 578104 h 723192"/>
                <a:gd name="connsiteX46" fmla="*/ 3599677 w 4540967"/>
                <a:gd name="connsiteY46" fmla="*/ 607676 h 723192"/>
                <a:gd name="connsiteX47" fmla="*/ 3599677 w 4540967"/>
                <a:gd name="connsiteY47" fmla="*/ 689463 h 723192"/>
                <a:gd name="connsiteX48" fmla="*/ 3606604 w 4540967"/>
                <a:gd name="connsiteY48" fmla="*/ 695856 h 723192"/>
                <a:gd name="connsiteX49" fmla="*/ 3741939 w 4540967"/>
                <a:gd name="connsiteY49" fmla="*/ 695856 h 723192"/>
                <a:gd name="connsiteX50" fmla="*/ 3755259 w 4540967"/>
                <a:gd name="connsiteY50" fmla="*/ 682802 h 723192"/>
                <a:gd name="connsiteX51" fmla="*/ 3756059 w 4540967"/>
                <a:gd name="connsiteY51" fmla="*/ 628189 h 723192"/>
                <a:gd name="connsiteX52" fmla="*/ 3795487 w 4540967"/>
                <a:gd name="connsiteY52" fmla="*/ 589294 h 723192"/>
                <a:gd name="connsiteX53" fmla="*/ 3918834 w 4540967"/>
                <a:gd name="connsiteY53" fmla="*/ 589294 h 723192"/>
                <a:gd name="connsiteX54" fmla="*/ 3939880 w 4540967"/>
                <a:gd name="connsiteY54" fmla="*/ 588761 h 723192"/>
                <a:gd name="connsiteX55" fmla="*/ 4026995 w 4540967"/>
                <a:gd name="connsiteY55" fmla="*/ 436909 h 723192"/>
                <a:gd name="connsiteX56" fmla="*/ 3916969 w 4540967"/>
                <a:gd name="connsiteY56" fmla="*/ 465681 h 723192"/>
                <a:gd name="connsiteX57" fmla="*/ 3778970 w 4540967"/>
                <a:gd name="connsiteY57" fmla="*/ 404940 h 723192"/>
                <a:gd name="connsiteX58" fmla="*/ 3722225 w 4540967"/>
                <a:gd name="connsiteY58" fmla="*/ 241366 h 723192"/>
                <a:gd name="connsiteX59" fmla="*/ 3782699 w 4540967"/>
                <a:gd name="connsiteY59" fmla="*/ 69000 h 723192"/>
                <a:gd name="connsiteX60" fmla="*/ 3951602 w 4540967"/>
                <a:gd name="connsiteY60" fmla="*/ 0 h 723192"/>
                <a:gd name="connsiteX61" fmla="*/ 4136755 w 4540967"/>
                <a:gd name="connsiteY61" fmla="*/ 85517 h 723192"/>
                <a:gd name="connsiteX62" fmla="*/ 4200693 w 4540967"/>
                <a:gd name="connsiteY62" fmla="*/ 359650 h 723192"/>
                <a:gd name="connsiteX63" fmla="*/ 4060029 w 4540967"/>
                <a:gd name="connsiteY63" fmla="*/ 695590 h 723192"/>
                <a:gd name="connsiteX64" fmla="*/ 4140751 w 4540967"/>
                <a:gd name="connsiteY64" fmla="*/ 695856 h 723192"/>
                <a:gd name="connsiteX65" fmla="*/ 4540967 w 4540967"/>
                <a:gd name="connsiteY65" fmla="*/ 695856 h 723192"/>
                <a:gd name="connsiteX66" fmla="*/ 4540967 w 4540967"/>
                <a:gd name="connsiteY66" fmla="*/ 723192 h 723192"/>
                <a:gd name="connsiteX67" fmla="*/ 4140751 w 4540967"/>
                <a:gd name="connsiteY67" fmla="*/ 722497 h 723192"/>
                <a:gd name="connsiteX68" fmla="*/ 3949737 w 4540967"/>
                <a:gd name="connsiteY68" fmla="*/ 721698 h 723192"/>
                <a:gd name="connsiteX69" fmla="*/ 3949737 w 4540967"/>
                <a:gd name="connsiteY69" fmla="*/ 695324 h 723192"/>
                <a:gd name="connsiteX70" fmla="*/ 4114377 w 4540967"/>
                <a:gd name="connsiteY70" fmla="*/ 613803 h 723192"/>
                <a:gd name="connsiteX71" fmla="*/ 4174052 w 4540967"/>
                <a:gd name="connsiteY71" fmla="*/ 359917 h 723192"/>
                <a:gd name="connsiteX72" fmla="*/ 4115709 w 4540967"/>
                <a:gd name="connsiteY72" fmla="*/ 102035 h 723192"/>
                <a:gd name="connsiteX73" fmla="*/ 3951602 w 4540967"/>
                <a:gd name="connsiteY73" fmla="*/ 26907 h 723192"/>
                <a:gd name="connsiteX74" fmla="*/ 3802414 w 4540967"/>
                <a:gd name="connsiteY74" fmla="*/ 86849 h 723192"/>
                <a:gd name="connsiteX75" fmla="*/ 3748599 w 4540967"/>
                <a:gd name="connsiteY75" fmla="*/ 241366 h 723192"/>
                <a:gd name="connsiteX76" fmla="*/ 3798151 w 4540967"/>
                <a:gd name="connsiteY76" fmla="*/ 386824 h 723192"/>
                <a:gd name="connsiteX77" fmla="*/ 3916702 w 4540967"/>
                <a:gd name="connsiteY77" fmla="*/ 439040 h 723192"/>
                <a:gd name="connsiteX78" fmla="*/ 4033921 w 4540967"/>
                <a:gd name="connsiteY78" fmla="*/ 399611 h 723192"/>
                <a:gd name="connsiteX79" fmla="*/ 4043245 w 4540967"/>
                <a:gd name="connsiteY79" fmla="*/ 392418 h 723192"/>
                <a:gd name="connsiteX80" fmla="*/ 4056300 w 4540967"/>
                <a:gd name="connsiteY80" fmla="*/ 399345 h 723192"/>
                <a:gd name="connsiteX81" fmla="*/ 4055501 w 4540967"/>
                <a:gd name="connsiteY81" fmla="*/ 411067 h 723192"/>
                <a:gd name="connsiteX82" fmla="*/ 3939613 w 4540967"/>
                <a:gd name="connsiteY82" fmla="*/ 615668 h 723192"/>
                <a:gd name="connsiteX83" fmla="*/ 3918567 w 4540967"/>
                <a:gd name="connsiteY83" fmla="*/ 616201 h 723192"/>
                <a:gd name="connsiteX84" fmla="*/ 3795220 w 4540967"/>
                <a:gd name="connsiteY84" fmla="*/ 616201 h 723192"/>
                <a:gd name="connsiteX85" fmla="*/ 3782433 w 4540967"/>
                <a:gd name="connsiteY85" fmla="*/ 628722 h 723192"/>
                <a:gd name="connsiteX86" fmla="*/ 3781634 w 4540967"/>
                <a:gd name="connsiteY86" fmla="*/ 683336 h 723192"/>
                <a:gd name="connsiteX87" fmla="*/ 3741673 w 4540967"/>
                <a:gd name="connsiteY87" fmla="*/ 722497 h 723192"/>
                <a:gd name="connsiteX88" fmla="*/ 3606337 w 4540967"/>
                <a:gd name="connsiteY88" fmla="*/ 722497 h 723192"/>
                <a:gd name="connsiteX89" fmla="*/ 3572771 w 4540967"/>
                <a:gd name="connsiteY89" fmla="*/ 689996 h 723192"/>
                <a:gd name="connsiteX90" fmla="*/ 3572771 w 4540967"/>
                <a:gd name="connsiteY90" fmla="*/ 689463 h 723192"/>
                <a:gd name="connsiteX91" fmla="*/ 3572771 w 4540967"/>
                <a:gd name="connsiteY91" fmla="*/ 607410 h 723192"/>
                <a:gd name="connsiteX92" fmla="*/ 3569840 w 4540967"/>
                <a:gd name="connsiteY92" fmla="*/ 604479 h 723192"/>
                <a:gd name="connsiteX93" fmla="*/ 3516558 w 4540967"/>
                <a:gd name="connsiteY93" fmla="*/ 604479 h 723192"/>
                <a:gd name="connsiteX94" fmla="*/ 3484589 w 4540967"/>
                <a:gd name="connsiteY94" fmla="*/ 572510 h 723192"/>
                <a:gd name="connsiteX95" fmla="*/ 3484589 w 4540967"/>
                <a:gd name="connsiteY95" fmla="*/ 51151 h 723192"/>
                <a:gd name="connsiteX96" fmla="*/ 3471802 w 4540967"/>
                <a:gd name="connsiteY96" fmla="*/ 38363 h 723192"/>
                <a:gd name="connsiteX97" fmla="*/ 3276792 w 4540967"/>
                <a:gd name="connsiteY97" fmla="*/ 38363 h 723192"/>
                <a:gd name="connsiteX98" fmla="*/ 3263737 w 4540967"/>
                <a:gd name="connsiteY98" fmla="*/ 51416 h 723192"/>
                <a:gd name="connsiteX99" fmla="*/ 3263737 w 4540967"/>
                <a:gd name="connsiteY99" fmla="*/ 111625 h 723192"/>
                <a:gd name="connsiteX100" fmla="*/ 3272263 w 4540967"/>
                <a:gd name="connsiteY100" fmla="*/ 120150 h 723192"/>
                <a:gd name="connsiteX101" fmla="*/ 3331139 w 4540967"/>
                <a:gd name="connsiteY101" fmla="*/ 120150 h 723192"/>
                <a:gd name="connsiteX102" fmla="*/ 3362841 w 4540967"/>
                <a:gd name="connsiteY102" fmla="*/ 151852 h 723192"/>
                <a:gd name="connsiteX103" fmla="*/ 3362841 w 4540967"/>
                <a:gd name="connsiteY103" fmla="*/ 565850 h 723192"/>
                <a:gd name="connsiteX104" fmla="*/ 3323413 w 4540967"/>
                <a:gd name="connsiteY104" fmla="*/ 605278 h 723192"/>
                <a:gd name="connsiteX105" fmla="*/ 3280255 w 4540967"/>
                <a:gd name="connsiteY105" fmla="*/ 605278 h 723192"/>
                <a:gd name="connsiteX106" fmla="*/ 3269599 w 4540967"/>
                <a:gd name="connsiteY106" fmla="*/ 615934 h 723192"/>
                <a:gd name="connsiteX107" fmla="*/ 3269599 w 4540967"/>
                <a:gd name="connsiteY107" fmla="*/ 686266 h 723192"/>
                <a:gd name="connsiteX108" fmla="*/ 3258943 w 4540967"/>
                <a:gd name="connsiteY108" fmla="*/ 712374 h 723192"/>
                <a:gd name="connsiteX109" fmla="*/ 3233101 w 4540967"/>
                <a:gd name="connsiteY109" fmla="*/ 723030 h 723192"/>
                <a:gd name="connsiteX110" fmla="*/ 3232834 w 4540967"/>
                <a:gd name="connsiteY110" fmla="*/ 723030 h 723192"/>
                <a:gd name="connsiteX111" fmla="*/ 3045017 w 4540967"/>
                <a:gd name="connsiteY111" fmla="*/ 721432 h 723192"/>
                <a:gd name="connsiteX112" fmla="*/ 2941917 w 4540967"/>
                <a:gd name="connsiteY112" fmla="*/ 721432 h 723192"/>
                <a:gd name="connsiteX113" fmla="*/ 2926732 w 4540967"/>
                <a:gd name="connsiteY113" fmla="*/ 711042 h 723192"/>
                <a:gd name="connsiteX114" fmla="*/ 2934725 w 4540967"/>
                <a:gd name="connsiteY114" fmla="*/ 692127 h 723192"/>
                <a:gd name="connsiteX115" fmla="*/ 3030631 w 4540967"/>
                <a:gd name="connsiteY115" fmla="*/ 612471 h 723192"/>
                <a:gd name="connsiteX116" fmla="*/ 3087909 w 4540967"/>
                <a:gd name="connsiteY116" fmla="*/ 361249 h 723192"/>
                <a:gd name="connsiteX117" fmla="*/ 3031697 w 4540967"/>
                <a:gd name="connsiteY117" fmla="*/ 111625 h 723192"/>
                <a:gd name="connsiteX118" fmla="*/ 2869188 w 4540967"/>
                <a:gd name="connsiteY118" fmla="*/ 27174 h 723192"/>
                <a:gd name="connsiteX119" fmla="*/ 2706680 w 4540967"/>
                <a:gd name="connsiteY119" fmla="*/ 111891 h 723192"/>
                <a:gd name="connsiteX120" fmla="*/ 2650734 w 4540967"/>
                <a:gd name="connsiteY120" fmla="*/ 360982 h 723192"/>
                <a:gd name="connsiteX121" fmla="*/ 2708012 w 4540967"/>
                <a:gd name="connsiteY121" fmla="*/ 611938 h 723192"/>
                <a:gd name="connsiteX122" fmla="*/ 2808447 w 4540967"/>
                <a:gd name="connsiteY122" fmla="*/ 688131 h 723192"/>
                <a:gd name="connsiteX123" fmla="*/ 2818571 w 4540967"/>
                <a:gd name="connsiteY123" fmla="*/ 701984 h 723192"/>
                <a:gd name="connsiteX124" fmla="*/ 2803386 w 4540967"/>
                <a:gd name="connsiteY124" fmla="*/ 717702 h 723192"/>
                <a:gd name="connsiteX125" fmla="*/ 2803119 w 4540967"/>
                <a:gd name="connsiteY125" fmla="*/ 717702 h 723192"/>
                <a:gd name="connsiteX126" fmla="*/ 2684568 w 4540967"/>
                <a:gd name="connsiteY126" fmla="*/ 716104 h 723192"/>
                <a:gd name="connsiteX127" fmla="*/ 2553229 w 4540967"/>
                <a:gd name="connsiteY127" fmla="*/ 714239 h 723192"/>
                <a:gd name="connsiteX128" fmla="*/ 2518862 w 4540967"/>
                <a:gd name="connsiteY128" fmla="*/ 679872 h 723192"/>
                <a:gd name="connsiteX129" fmla="*/ 2518596 w 4540967"/>
                <a:gd name="connsiteY129" fmla="*/ 670282 h 723192"/>
                <a:gd name="connsiteX130" fmla="*/ 2519395 w 4540967"/>
                <a:gd name="connsiteY130" fmla="*/ 520561 h 723192"/>
                <a:gd name="connsiteX131" fmla="*/ 2518596 w 4540967"/>
                <a:gd name="connsiteY131" fmla="*/ 518429 h 723192"/>
                <a:gd name="connsiteX132" fmla="*/ 2516465 w 4540967"/>
                <a:gd name="connsiteY132" fmla="*/ 517630 h 723192"/>
                <a:gd name="connsiteX133" fmla="*/ 2443203 w 4540967"/>
                <a:gd name="connsiteY133" fmla="*/ 517630 h 723192"/>
                <a:gd name="connsiteX134" fmla="*/ 2437875 w 4540967"/>
                <a:gd name="connsiteY134" fmla="*/ 522958 h 723192"/>
                <a:gd name="connsiteX135" fmla="*/ 2437875 w 4540967"/>
                <a:gd name="connsiteY135" fmla="*/ 581568 h 723192"/>
                <a:gd name="connsiteX136" fmla="*/ 2414164 w 4540967"/>
                <a:gd name="connsiteY136" fmla="*/ 605278 h 723192"/>
                <a:gd name="connsiteX137" fmla="*/ 2236737 w 4540967"/>
                <a:gd name="connsiteY137" fmla="*/ 605278 h 723192"/>
                <a:gd name="connsiteX138" fmla="*/ 2223683 w 4540967"/>
                <a:gd name="connsiteY138" fmla="*/ 601016 h 723192"/>
                <a:gd name="connsiteX139" fmla="*/ 2216490 w 4540967"/>
                <a:gd name="connsiteY139" fmla="*/ 580502 h 723192"/>
                <a:gd name="connsiteX140" fmla="*/ 2245529 w 4540967"/>
                <a:gd name="connsiteY140" fmla="*/ 513367 h 723192"/>
                <a:gd name="connsiteX141" fmla="*/ 2371006 w 4540967"/>
                <a:gd name="connsiteY141" fmla="*/ 399345 h 723192"/>
                <a:gd name="connsiteX142" fmla="*/ 2459454 w 4540967"/>
                <a:gd name="connsiteY142" fmla="*/ 330079 h 723192"/>
                <a:gd name="connsiteX143" fmla="*/ 2498882 w 4540967"/>
                <a:gd name="connsiteY143" fmla="*/ 273334 h 723192"/>
                <a:gd name="connsiteX144" fmla="*/ 2514334 w 4540967"/>
                <a:gd name="connsiteY144" fmla="*/ 200073 h 723192"/>
                <a:gd name="connsiteX145" fmla="*/ 2463450 w 4540967"/>
                <a:gd name="connsiteY145" fmla="*/ 76726 h 723192"/>
                <a:gd name="connsiteX146" fmla="*/ 2320655 w 4540967"/>
                <a:gd name="connsiteY146" fmla="*/ 26641 h 723192"/>
                <a:gd name="connsiteX147" fmla="*/ 2217555 w 4540967"/>
                <a:gd name="connsiteY147" fmla="*/ 47687 h 723192"/>
                <a:gd name="connsiteX148" fmla="*/ 2144561 w 4540967"/>
                <a:gd name="connsiteY148" fmla="*/ 114023 h 723192"/>
                <a:gd name="connsiteX149" fmla="*/ 2117387 w 4540967"/>
                <a:gd name="connsiteY149" fmla="*/ 239234 h 723192"/>
                <a:gd name="connsiteX150" fmla="*/ 2119784 w 4540967"/>
                <a:gd name="connsiteY150" fmla="*/ 241632 h 723192"/>
                <a:gd name="connsiteX151" fmla="*/ 2205567 w 4540967"/>
                <a:gd name="connsiteY151" fmla="*/ 245628 h 723192"/>
                <a:gd name="connsiteX152" fmla="*/ 2215691 w 4540967"/>
                <a:gd name="connsiteY152" fmla="*/ 236571 h 723192"/>
                <a:gd name="connsiteX153" fmla="*/ 2238335 w 4540967"/>
                <a:gd name="connsiteY153" fmla="*/ 144926 h 723192"/>
                <a:gd name="connsiteX154" fmla="*/ 2309200 w 4540967"/>
                <a:gd name="connsiteY154" fmla="*/ 104965 h 723192"/>
                <a:gd name="connsiteX155" fmla="*/ 2365145 w 4540967"/>
                <a:gd name="connsiteY155" fmla="*/ 129475 h 723192"/>
                <a:gd name="connsiteX156" fmla="*/ 2386991 w 4540967"/>
                <a:gd name="connsiteY156" fmla="*/ 189682 h 723192"/>
                <a:gd name="connsiteX157" fmla="*/ 2359817 w 4540967"/>
                <a:gd name="connsiteY157" fmla="*/ 272535 h 723192"/>
                <a:gd name="connsiteX158" fmla="*/ 2256451 w 4540967"/>
                <a:gd name="connsiteY158" fmla="*/ 378566 h 723192"/>
                <a:gd name="connsiteX159" fmla="*/ 2166938 w 4540967"/>
                <a:gd name="connsiteY159" fmla="*/ 476337 h 723192"/>
                <a:gd name="connsiteX160" fmla="*/ 2121915 w 4540967"/>
                <a:gd name="connsiteY160" fmla="*/ 566383 h 723192"/>
                <a:gd name="connsiteX161" fmla="*/ 2108063 w 4540967"/>
                <a:gd name="connsiteY161" fmla="*/ 675343 h 723192"/>
                <a:gd name="connsiteX162" fmla="*/ 2069167 w 4540967"/>
                <a:gd name="connsiteY162" fmla="*/ 712640 h 723192"/>
                <a:gd name="connsiteX163" fmla="*/ 2020148 w 4540967"/>
                <a:gd name="connsiteY163" fmla="*/ 712640 h 723192"/>
                <a:gd name="connsiteX164" fmla="*/ 13833 w 4540967"/>
                <a:gd name="connsiteY164" fmla="*/ 712640 h 723192"/>
                <a:gd name="connsiteX165" fmla="*/ 247 w 4540967"/>
                <a:gd name="connsiteY165" fmla="*/ 701984 h 723192"/>
                <a:gd name="connsiteX166" fmla="*/ 13301 w 4540967"/>
                <a:gd name="connsiteY166" fmla="*/ 686000 h 723192"/>
                <a:gd name="connsiteX167" fmla="*/ 2020148 w 4540967"/>
                <a:gd name="connsiteY167" fmla="*/ 686000 h 723192"/>
                <a:gd name="connsiteX168" fmla="*/ 2069167 w 4540967"/>
                <a:gd name="connsiteY168" fmla="*/ 686000 h 723192"/>
                <a:gd name="connsiteX169" fmla="*/ 2081421 w 4540967"/>
                <a:gd name="connsiteY169" fmla="*/ 674278 h 723192"/>
                <a:gd name="connsiteX170" fmla="*/ 2096340 w 4540967"/>
                <a:gd name="connsiteY170" fmla="*/ 558923 h 723192"/>
                <a:gd name="connsiteX171" fmla="*/ 2145359 w 4540967"/>
                <a:gd name="connsiteY171" fmla="*/ 460885 h 723192"/>
                <a:gd name="connsiteX172" fmla="*/ 2238602 w 4540967"/>
                <a:gd name="connsiteY172" fmla="*/ 358851 h 723192"/>
                <a:gd name="connsiteX173" fmla="*/ 2338505 w 4540967"/>
                <a:gd name="connsiteY173" fmla="*/ 256817 h 723192"/>
                <a:gd name="connsiteX174" fmla="*/ 2360350 w 4540967"/>
                <a:gd name="connsiteY174" fmla="*/ 189682 h 723192"/>
                <a:gd name="connsiteX175" fmla="*/ 2345431 w 4540967"/>
                <a:gd name="connsiteY175" fmla="*/ 147590 h 723192"/>
                <a:gd name="connsiteX176" fmla="*/ 2309200 w 4540967"/>
                <a:gd name="connsiteY176" fmla="*/ 131872 h 723192"/>
                <a:gd name="connsiteX177" fmla="*/ 2261247 w 4540967"/>
                <a:gd name="connsiteY177" fmla="*/ 158512 h 723192"/>
                <a:gd name="connsiteX178" fmla="*/ 2242331 w 4540967"/>
                <a:gd name="connsiteY178" fmla="*/ 238968 h 723192"/>
                <a:gd name="connsiteX179" fmla="*/ 2204501 w 4540967"/>
                <a:gd name="connsiteY179" fmla="*/ 272535 h 723192"/>
                <a:gd name="connsiteX180" fmla="*/ 2118719 w 4540967"/>
                <a:gd name="connsiteY180" fmla="*/ 268539 h 723192"/>
                <a:gd name="connsiteX181" fmla="*/ 2091012 w 4540967"/>
                <a:gd name="connsiteY181" fmla="*/ 238968 h 723192"/>
                <a:gd name="connsiteX182" fmla="*/ 2121649 w 4540967"/>
                <a:gd name="connsiteY182" fmla="*/ 100969 h 723192"/>
                <a:gd name="connsiteX183" fmla="*/ 2206633 w 4540967"/>
                <a:gd name="connsiteY183" fmla="*/ 23710 h 723192"/>
                <a:gd name="connsiteX184" fmla="*/ 2320655 w 4540967"/>
                <a:gd name="connsiteY184" fmla="*/ 0 h 723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4540967" h="723192">
                  <a:moveTo>
                    <a:pt x="2320655" y="0"/>
                  </a:moveTo>
                  <a:cubicBezTo>
                    <a:pt x="2388323" y="0"/>
                    <a:pt x="2442404" y="19182"/>
                    <a:pt x="2481565" y="57012"/>
                  </a:cubicBezTo>
                  <a:cubicBezTo>
                    <a:pt x="2520727" y="95107"/>
                    <a:pt x="2540708" y="143061"/>
                    <a:pt x="2540708" y="199540"/>
                  </a:cubicBezTo>
                  <a:cubicBezTo>
                    <a:pt x="2540708" y="229910"/>
                    <a:pt x="2534581" y="258149"/>
                    <a:pt x="2522858" y="283991"/>
                  </a:cubicBezTo>
                  <a:cubicBezTo>
                    <a:pt x="2511136" y="309566"/>
                    <a:pt x="2495951" y="331145"/>
                    <a:pt x="2477836" y="348728"/>
                  </a:cubicBezTo>
                  <a:cubicBezTo>
                    <a:pt x="2460253" y="365778"/>
                    <a:pt x="2430415" y="389222"/>
                    <a:pt x="2386458" y="420658"/>
                  </a:cubicBezTo>
                  <a:cubicBezTo>
                    <a:pt x="2323586" y="465681"/>
                    <a:pt x="2283891" y="501379"/>
                    <a:pt x="2268440" y="526955"/>
                  </a:cubicBezTo>
                  <a:cubicBezTo>
                    <a:pt x="2256984" y="545869"/>
                    <a:pt x="2248991" y="563186"/>
                    <a:pt x="2244463" y="578371"/>
                  </a:cubicBezTo>
                  <a:lnTo>
                    <a:pt x="2411501" y="578371"/>
                  </a:lnTo>
                  <a:lnTo>
                    <a:pt x="2411501" y="522692"/>
                  </a:lnTo>
                  <a:cubicBezTo>
                    <a:pt x="2411501" y="505109"/>
                    <a:pt x="2425886" y="490723"/>
                    <a:pt x="2443469" y="490723"/>
                  </a:cubicBezTo>
                  <a:lnTo>
                    <a:pt x="2515932" y="490723"/>
                  </a:lnTo>
                  <a:cubicBezTo>
                    <a:pt x="2522060" y="490723"/>
                    <a:pt x="2528187" y="492322"/>
                    <a:pt x="2533248" y="495785"/>
                  </a:cubicBezTo>
                  <a:cubicBezTo>
                    <a:pt x="2541507" y="501645"/>
                    <a:pt x="2546303" y="510703"/>
                    <a:pt x="2546303" y="520294"/>
                  </a:cubicBezTo>
                  <a:lnTo>
                    <a:pt x="2545503" y="670015"/>
                  </a:lnTo>
                  <a:cubicBezTo>
                    <a:pt x="2545592" y="673034"/>
                    <a:pt x="2545681" y="676053"/>
                    <a:pt x="2545770" y="679073"/>
                  </a:cubicBezTo>
                  <a:cubicBezTo>
                    <a:pt x="2545770" y="683602"/>
                    <a:pt x="2549499" y="687065"/>
                    <a:pt x="2554029" y="687332"/>
                  </a:cubicBezTo>
                  <a:lnTo>
                    <a:pt x="2685367" y="689196"/>
                  </a:lnTo>
                  <a:lnTo>
                    <a:pt x="2755432" y="690262"/>
                  </a:lnTo>
                  <a:cubicBezTo>
                    <a:pt x="2729591" y="674278"/>
                    <a:pt x="2703483" y="652432"/>
                    <a:pt x="2686433" y="626857"/>
                  </a:cubicBezTo>
                  <a:cubicBezTo>
                    <a:pt x="2645406" y="565317"/>
                    <a:pt x="2624892" y="475804"/>
                    <a:pt x="2624892" y="361249"/>
                  </a:cubicBezTo>
                  <a:cubicBezTo>
                    <a:pt x="2624892" y="248825"/>
                    <a:pt x="2645140" y="160378"/>
                    <a:pt x="2684834" y="97772"/>
                  </a:cubicBezTo>
                  <a:cubicBezTo>
                    <a:pt x="2725328" y="32768"/>
                    <a:pt x="2787401" y="0"/>
                    <a:pt x="2869188" y="0"/>
                  </a:cubicBezTo>
                  <a:cubicBezTo>
                    <a:pt x="2950709" y="0"/>
                    <a:pt x="3012782" y="32502"/>
                    <a:pt x="3054075" y="96440"/>
                  </a:cubicBezTo>
                  <a:cubicBezTo>
                    <a:pt x="3094036" y="158779"/>
                    <a:pt x="3114283" y="247493"/>
                    <a:pt x="3114283" y="360450"/>
                  </a:cubicBezTo>
                  <a:cubicBezTo>
                    <a:pt x="3114283" y="475538"/>
                    <a:pt x="3093503" y="564784"/>
                    <a:pt x="3052477" y="626325"/>
                  </a:cubicBezTo>
                  <a:cubicBezTo>
                    <a:pt x="3036226" y="650834"/>
                    <a:pt x="3008519" y="675610"/>
                    <a:pt x="2981879" y="693992"/>
                  </a:cubicBezTo>
                  <a:lnTo>
                    <a:pt x="3045017" y="693992"/>
                  </a:lnTo>
                  <a:lnTo>
                    <a:pt x="3232834" y="695590"/>
                  </a:lnTo>
                  <a:cubicBezTo>
                    <a:pt x="3235498" y="695590"/>
                    <a:pt x="3237896" y="694525"/>
                    <a:pt x="3240027" y="692660"/>
                  </a:cubicBezTo>
                  <a:cubicBezTo>
                    <a:pt x="3241893" y="690795"/>
                    <a:pt x="3242958" y="688397"/>
                    <a:pt x="3242958" y="685467"/>
                  </a:cubicBezTo>
                  <a:lnTo>
                    <a:pt x="3242958" y="615402"/>
                  </a:lnTo>
                  <a:cubicBezTo>
                    <a:pt x="3242958" y="594888"/>
                    <a:pt x="3259475" y="578104"/>
                    <a:pt x="3280255" y="578104"/>
                  </a:cubicBezTo>
                  <a:lnTo>
                    <a:pt x="3323413" y="578104"/>
                  </a:lnTo>
                  <a:cubicBezTo>
                    <a:pt x="3330339" y="578104"/>
                    <a:pt x="3336201" y="572510"/>
                    <a:pt x="3336201" y="565317"/>
                  </a:cubicBezTo>
                  <a:lnTo>
                    <a:pt x="3336201" y="151586"/>
                  </a:lnTo>
                  <a:cubicBezTo>
                    <a:pt x="3336201" y="148656"/>
                    <a:pt x="3333803" y="146524"/>
                    <a:pt x="3331139" y="146524"/>
                  </a:cubicBezTo>
                  <a:lnTo>
                    <a:pt x="3272263" y="146524"/>
                  </a:lnTo>
                  <a:cubicBezTo>
                    <a:pt x="3252815" y="146524"/>
                    <a:pt x="3237097" y="130806"/>
                    <a:pt x="3237097" y="111359"/>
                  </a:cubicBezTo>
                  <a:lnTo>
                    <a:pt x="3237097" y="51151"/>
                  </a:lnTo>
                  <a:cubicBezTo>
                    <a:pt x="3237097" y="29305"/>
                    <a:pt x="3254947" y="11456"/>
                    <a:pt x="3276792" y="11456"/>
                  </a:cubicBezTo>
                  <a:lnTo>
                    <a:pt x="3471802" y="11456"/>
                  </a:lnTo>
                  <a:cubicBezTo>
                    <a:pt x="3493647" y="11456"/>
                    <a:pt x="3511230" y="29039"/>
                    <a:pt x="3511230" y="50884"/>
                  </a:cubicBezTo>
                  <a:lnTo>
                    <a:pt x="3511230" y="572776"/>
                  </a:lnTo>
                  <a:cubicBezTo>
                    <a:pt x="3511230" y="575707"/>
                    <a:pt x="3513628" y="578104"/>
                    <a:pt x="3516558" y="578104"/>
                  </a:cubicBezTo>
                  <a:lnTo>
                    <a:pt x="3570106" y="578104"/>
                  </a:lnTo>
                  <a:cubicBezTo>
                    <a:pt x="3586357" y="578104"/>
                    <a:pt x="3599677" y="591425"/>
                    <a:pt x="3599677" y="607676"/>
                  </a:cubicBezTo>
                  <a:lnTo>
                    <a:pt x="3599677" y="689463"/>
                  </a:lnTo>
                  <a:cubicBezTo>
                    <a:pt x="3599944" y="693193"/>
                    <a:pt x="3602874" y="695856"/>
                    <a:pt x="3606604" y="695856"/>
                  </a:cubicBezTo>
                  <a:lnTo>
                    <a:pt x="3741939" y="695856"/>
                  </a:lnTo>
                  <a:cubicBezTo>
                    <a:pt x="3749132" y="695856"/>
                    <a:pt x="3754993" y="689996"/>
                    <a:pt x="3755259" y="682802"/>
                  </a:cubicBezTo>
                  <a:cubicBezTo>
                    <a:pt x="3755525" y="664598"/>
                    <a:pt x="3755792" y="646394"/>
                    <a:pt x="3756059" y="628189"/>
                  </a:cubicBezTo>
                  <a:cubicBezTo>
                    <a:pt x="3756325" y="606877"/>
                    <a:pt x="3774174" y="589294"/>
                    <a:pt x="3795487" y="589294"/>
                  </a:cubicBezTo>
                  <a:lnTo>
                    <a:pt x="3918834" y="589294"/>
                  </a:lnTo>
                  <a:lnTo>
                    <a:pt x="3939880" y="588761"/>
                  </a:lnTo>
                  <a:cubicBezTo>
                    <a:pt x="3987300" y="588761"/>
                    <a:pt x="4016605" y="537611"/>
                    <a:pt x="4026995" y="436909"/>
                  </a:cubicBezTo>
                  <a:cubicBezTo>
                    <a:pt x="3994493" y="456090"/>
                    <a:pt x="3957729" y="465681"/>
                    <a:pt x="3916969" y="465681"/>
                  </a:cubicBezTo>
                  <a:cubicBezTo>
                    <a:pt x="3863155" y="465681"/>
                    <a:pt x="3816800" y="445167"/>
                    <a:pt x="3778970" y="404940"/>
                  </a:cubicBezTo>
                  <a:cubicBezTo>
                    <a:pt x="3741406" y="364978"/>
                    <a:pt x="3722225" y="309832"/>
                    <a:pt x="3722225" y="241366"/>
                  </a:cubicBezTo>
                  <a:cubicBezTo>
                    <a:pt x="3722225" y="172366"/>
                    <a:pt x="3742738" y="114289"/>
                    <a:pt x="3782699" y="69000"/>
                  </a:cubicBezTo>
                  <a:cubicBezTo>
                    <a:pt x="3823193" y="23178"/>
                    <a:pt x="3880205" y="0"/>
                    <a:pt x="3951602" y="0"/>
                  </a:cubicBezTo>
                  <a:cubicBezTo>
                    <a:pt x="4031257" y="0"/>
                    <a:pt x="4093597" y="28772"/>
                    <a:pt x="4136755" y="85517"/>
                  </a:cubicBezTo>
                  <a:cubicBezTo>
                    <a:pt x="4179113" y="141196"/>
                    <a:pt x="4200693" y="233373"/>
                    <a:pt x="4200693" y="359650"/>
                  </a:cubicBezTo>
                  <a:cubicBezTo>
                    <a:pt x="4200693" y="535479"/>
                    <a:pt x="4153538" y="647903"/>
                    <a:pt x="4060029" y="695590"/>
                  </a:cubicBezTo>
                  <a:lnTo>
                    <a:pt x="4140751" y="695856"/>
                  </a:lnTo>
                  <a:lnTo>
                    <a:pt x="4540967" y="695856"/>
                  </a:lnTo>
                  <a:lnTo>
                    <a:pt x="4540967" y="723192"/>
                  </a:lnTo>
                  <a:lnTo>
                    <a:pt x="4140751" y="722497"/>
                  </a:lnTo>
                  <a:lnTo>
                    <a:pt x="3949737" y="721698"/>
                  </a:lnTo>
                  <a:cubicBezTo>
                    <a:pt x="3938015" y="721698"/>
                    <a:pt x="3938281" y="695324"/>
                    <a:pt x="3949737" y="695324"/>
                  </a:cubicBezTo>
                  <a:cubicBezTo>
                    <a:pt x="4041115" y="694525"/>
                    <a:pt x="4075215" y="668683"/>
                    <a:pt x="4114377" y="613803"/>
                  </a:cubicBezTo>
                  <a:cubicBezTo>
                    <a:pt x="4153805" y="558390"/>
                    <a:pt x="4174052" y="472874"/>
                    <a:pt x="4174052" y="359917"/>
                  </a:cubicBezTo>
                  <a:cubicBezTo>
                    <a:pt x="4174052" y="239767"/>
                    <a:pt x="4154338" y="152918"/>
                    <a:pt x="4115709" y="102035"/>
                  </a:cubicBezTo>
                  <a:cubicBezTo>
                    <a:pt x="4077346" y="51683"/>
                    <a:pt x="4023532" y="26907"/>
                    <a:pt x="3951602" y="26907"/>
                  </a:cubicBezTo>
                  <a:cubicBezTo>
                    <a:pt x="3887131" y="26907"/>
                    <a:pt x="3838379" y="46622"/>
                    <a:pt x="3802414" y="86849"/>
                  </a:cubicBezTo>
                  <a:cubicBezTo>
                    <a:pt x="3766715" y="127077"/>
                    <a:pt x="3748599" y="179026"/>
                    <a:pt x="3748599" y="241366"/>
                  </a:cubicBezTo>
                  <a:cubicBezTo>
                    <a:pt x="3748599" y="302906"/>
                    <a:pt x="3765383" y="351658"/>
                    <a:pt x="3798151" y="386824"/>
                  </a:cubicBezTo>
                  <a:cubicBezTo>
                    <a:pt x="3831185" y="421990"/>
                    <a:pt x="3870081" y="439040"/>
                    <a:pt x="3916702" y="439040"/>
                  </a:cubicBezTo>
                  <a:cubicBezTo>
                    <a:pt x="3961459" y="439040"/>
                    <a:pt x="4001153" y="425720"/>
                    <a:pt x="4033921" y="399611"/>
                  </a:cubicBezTo>
                  <a:lnTo>
                    <a:pt x="4043245" y="392418"/>
                  </a:lnTo>
                  <a:cubicBezTo>
                    <a:pt x="4048840" y="388156"/>
                    <a:pt x="4056833" y="392418"/>
                    <a:pt x="4056300" y="399345"/>
                  </a:cubicBezTo>
                  <a:lnTo>
                    <a:pt x="4055501" y="411067"/>
                  </a:lnTo>
                  <a:cubicBezTo>
                    <a:pt x="4046709" y="546669"/>
                    <a:pt x="4007547" y="615402"/>
                    <a:pt x="3939613" y="615668"/>
                  </a:cubicBezTo>
                  <a:lnTo>
                    <a:pt x="3918567" y="616201"/>
                  </a:lnTo>
                  <a:lnTo>
                    <a:pt x="3795220" y="616201"/>
                  </a:lnTo>
                  <a:cubicBezTo>
                    <a:pt x="3788294" y="616201"/>
                    <a:pt x="3782433" y="621795"/>
                    <a:pt x="3782433" y="628722"/>
                  </a:cubicBezTo>
                  <a:lnTo>
                    <a:pt x="3781634" y="683336"/>
                  </a:lnTo>
                  <a:cubicBezTo>
                    <a:pt x="3781367" y="704914"/>
                    <a:pt x="3763251" y="722497"/>
                    <a:pt x="3741673" y="722497"/>
                  </a:cubicBezTo>
                  <a:lnTo>
                    <a:pt x="3606337" y="722497"/>
                  </a:lnTo>
                  <a:cubicBezTo>
                    <a:pt x="3588222" y="722497"/>
                    <a:pt x="3573303" y="708378"/>
                    <a:pt x="3572771" y="689996"/>
                  </a:cubicBezTo>
                  <a:lnTo>
                    <a:pt x="3572771" y="689463"/>
                  </a:lnTo>
                  <a:lnTo>
                    <a:pt x="3572771" y="607410"/>
                  </a:lnTo>
                  <a:cubicBezTo>
                    <a:pt x="3572771" y="605811"/>
                    <a:pt x="3571438" y="604479"/>
                    <a:pt x="3569840" y="604479"/>
                  </a:cubicBezTo>
                  <a:lnTo>
                    <a:pt x="3516558" y="604479"/>
                  </a:lnTo>
                  <a:cubicBezTo>
                    <a:pt x="3498976" y="604479"/>
                    <a:pt x="3484589" y="590093"/>
                    <a:pt x="3484589" y="572510"/>
                  </a:cubicBezTo>
                  <a:lnTo>
                    <a:pt x="3484589" y="51151"/>
                  </a:lnTo>
                  <a:cubicBezTo>
                    <a:pt x="3484589" y="43958"/>
                    <a:pt x="3478729" y="38363"/>
                    <a:pt x="3471802" y="38363"/>
                  </a:cubicBezTo>
                  <a:lnTo>
                    <a:pt x="3276792" y="38363"/>
                  </a:lnTo>
                  <a:cubicBezTo>
                    <a:pt x="3269599" y="38363"/>
                    <a:pt x="3263737" y="44224"/>
                    <a:pt x="3263737" y="51416"/>
                  </a:cubicBezTo>
                  <a:lnTo>
                    <a:pt x="3263737" y="111625"/>
                  </a:lnTo>
                  <a:cubicBezTo>
                    <a:pt x="3263737" y="116154"/>
                    <a:pt x="3267467" y="120150"/>
                    <a:pt x="3272263" y="120150"/>
                  </a:cubicBezTo>
                  <a:lnTo>
                    <a:pt x="3331139" y="120150"/>
                  </a:lnTo>
                  <a:cubicBezTo>
                    <a:pt x="3348722" y="120150"/>
                    <a:pt x="3362841" y="134270"/>
                    <a:pt x="3362841" y="151852"/>
                  </a:cubicBezTo>
                  <a:lnTo>
                    <a:pt x="3362841" y="565850"/>
                  </a:lnTo>
                  <a:cubicBezTo>
                    <a:pt x="3362841" y="587696"/>
                    <a:pt x="3345258" y="605278"/>
                    <a:pt x="3323413" y="605278"/>
                  </a:cubicBezTo>
                  <a:lnTo>
                    <a:pt x="3280255" y="605278"/>
                  </a:lnTo>
                  <a:cubicBezTo>
                    <a:pt x="3274393" y="605278"/>
                    <a:pt x="3269599" y="610074"/>
                    <a:pt x="3269599" y="615934"/>
                  </a:cubicBezTo>
                  <a:lnTo>
                    <a:pt x="3269599" y="686266"/>
                  </a:lnTo>
                  <a:cubicBezTo>
                    <a:pt x="3269599" y="696123"/>
                    <a:pt x="3265869" y="705181"/>
                    <a:pt x="3258943" y="712374"/>
                  </a:cubicBezTo>
                  <a:cubicBezTo>
                    <a:pt x="3252016" y="719301"/>
                    <a:pt x="3242958" y="723030"/>
                    <a:pt x="3233101" y="723030"/>
                  </a:cubicBezTo>
                  <a:lnTo>
                    <a:pt x="3232834" y="723030"/>
                  </a:lnTo>
                  <a:lnTo>
                    <a:pt x="3045017" y="721432"/>
                  </a:lnTo>
                  <a:lnTo>
                    <a:pt x="2941917" y="721432"/>
                  </a:lnTo>
                  <a:cubicBezTo>
                    <a:pt x="2935258" y="721432"/>
                    <a:pt x="2928863" y="717436"/>
                    <a:pt x="2926732" y="711042"/>
                  </a:cubicBezTo>
                  <a:cubicBezTo>
                    <a:pt x="2924068" y="703582"/>
                    <a:pt x="2927532" y="695324"/>
                    <a:pt x="2934725" y="692127"/>
                  </a:cubicBezTo>
                  <a:cubicBezTo>
                    <a:pt x="2965628" y="677208"/>
                    <a:pt x="3009851" y="643374"/>
                    <a:pt x="3030631" y="612471"/>
                  </a:cubicBezTo>
                  <a:cubicBezTo>
                    <a:pt x="3068727" y="555460"/>
                    <a:pt x="3087909" y="471009"/>
                    <a:pt x="3087909" y="361249"/>
                  </a:cubicBezTo>
                  <a:cubicBezTo>
                    <a:pt x="3087909" y="253354"/>
                    <a:pt x="3068994" y="169436"/>
                    <a:pt x="3031697" y="111625"/>
                  </a:cubicBezTo>
                  <a:cubicBezTo>
                    <a:pt x="2995199" y="54880"/>
                    <a:pt x="2942184" y="27174"/>
                    <a:pt x="2869188" y="27174"/>
                  </a:cubicBezTo>
                  <a:cubicBezTo>
                    <a:pt x="2796193" y="27174"/>
                    <a:pt x="2742911" y="54880"/>
                    <a:pt x="2706680" y="111891"/>
                  </a:cubicBezTo>
                  <a:cubicBezTo>
                    <a:pt x="2669649" y="169968"/>
                    <a:pt x="2650734" y="253886"/>
                    <a:pt x="2650734" y="360982"/>
                  </a:cubicBezTo>
                  <a:cubicBezTo>
                    <a:pt x="2650734" y="470210"/>
                    <a:pt x="2669915" y="554661"/>
                    <a:pt x="2708012" y="611938"/>
                  </a:cubicBezTo>
                  <a:cubicBezTo>
                    <a:pt x="2730390" y="645506"/>
                    <a:pt x="2774347" y="674278"/>
                    <a:pt x="2808447" y="688131"/>
                  </a:cubicBezTo>
                  <a:cubicBezTo>
                    <a:pt x="2814042" y="690529"/>
                    <a:pt x="2818305" y="695856"/>
                    <a:pt x="2818571" y="701984"/>
                  </a:cubicBezTo>
                  <a:cubicBezTo>
                    <a:pt x="2818837" y="710775"/>
                    <a:pt x="2811644" y="717702"/>
                    <a:pt x="2803386" y="717702"/>
                  </a:cubicBezTo>
                  <a:lnTo>
                    <a:pt x="2803119" y="717702"/>
                  </a:lnTo>
                  <a:lnTo>
                    <a:pt x="2684568" y="716104"/>
                  </a:lnTo>
                  <a:lnTo>
                    <a:pt x="2553229" y="714239"/>
                  </a:lnTo>
                  <a:cubicBezTo>
                    <a:pt x="2534314" y="713972"/>
                    <a:pt x="2519129" y="698787"/>
                    <a:pt x="2518862" y="679872"/>
                  </a:cubicBezTo>
                  <a:lnTo>
                    <a:pt x="2518596" y="670282"/>
                  </a:lnTo>
                  <a:lnTo>
                    <a:pt x="2519395" y="520561"/>
                  </a:lnTo>
                  <a:cubicBezTo>
                    <a:pt x="2519395" y="519495"/>
                    <a:pt x="2518862" y="518962"/>
                    <a:pt x="2518596" y="518429"/>
                  </a:cubicBezTo>
                  <a:cubicBezTo>
                    <a:pt x="2518330" y="517897"/>
                    <a:pt x="2517530" y="517630"/>
                    <a:pt x="2516465" y="517630"/>
                  </a:cubicBezTo>
                  <a:lnTo>
                    <a:pt x="2443203" y="517630"/>
                  </a:lnTo>
                  <a:cubicBezTo>
                    <a:pt x="2440272" y="517630"/>
                    <a:pt x="2437875" y="520028"/>
                    <a:pt x="2437875" y="522958"/>
                  </a:cubicBezTo>
                  <a:lnTo>
                    <a:pt x="2437875" y="581568"/>
                  </a:lnTo>
                  <a:cubicBezTo>
                    <a:pt x="2437875" y="594622"/>
                    <a:pt x="2427218" y="605278"/>
                    <a:pt x="2414164" y="605278"/>
                  </a:cubicBezTo>
                  <a:lnTo>
                    <a:pt x="2236737" y="605278"/>
                  </a:lnTo>
                  <a:cubicBezTo>
                    <a:pt x="2231941" y="605278"/>
                    <a:pt x="2227147" y="603946"/>
                    <a:pt x="2223683" y="601016"/>
                  </a:cubicBezTo>
                  <a:cubicBezTo>
                    <a:pt x="2217555" y="595954"/>
                    <a:pt x="2214892" y="588228"/>
                    <a:pt x="2216490" y="580502"/>
                  </a:cubicBezTo>
                  <a:cubicBezTo>
                    <a:pt x="2221019" y="560522"/>
                    <a:pt x="2230610" y="537877"/>
                    <a:pt x="2245529" y="513367"/>
                  </a:cubicBezTo>
                  <a:cubicBezTo>
                    <a:pt x="2263111" y="484329"/>
                    <a:pt x="2304138" y="447032"/>
                    <a:pt x="2371006" y="399345"/>
                  </a:cubicBezTo>
                  <a:cubicBezTo>
                    <a:pt x="2413365" y="369241"/>
                    <a:pt x="2442937" y="345797"/>
                    <a:pt x="2459454" y="330079"/>
                  </a:cubicBezTo>
                  <a:cubicBezTo>
                    <a:pt x="2475171" y="314894"/>
                    <a:pt x="2488492" y="295979"/>
                    <a:pt x="2498882" y="273334"/>
                  </a:cubicBezTo>
                  <a:cubicBezTo>
                    <a:pt x="2509272" y="251223"/>
                    <a:pt x="2514334" y="226447"/>
                    <a:pt x="2514334" y="200073"/>
                  </a:cubicBezTo>
                  <a:cubicBezTo>
                    <a:pt x="2514334" y="150254"/>
                    <a:pt x="2497550" y="110027"/>
                    <a:pt x="2463450" y="76726"/>
                  </a:cubicBezTo>
                  <a:cubicBezTo>
                    <a:pt x="2429083" y="43424"/>
                    <a:pt x="2381130" y="26641"/>
                    <a:pt x="2320655" y="26641"/>
                  </a:cubicBezTo>
                  <a:cubicBezTo>
                    <a:pt x="2283625" y="26641"/>
                    <a:pt x="2248991" y="33834"/>
                    <a:pt x="2217555" y="47687"/>
                  </a:cubicBezTo>
                  <a:cubicBezTo>
                    <a:pt x="2186919" y="61274"/>
                    <a:pt x="2162409" y="83652"/>
                    <a:pt x="2144561" y="114023"/>
                  </a:cubicBezTo>
                  <a:cubicBezTo>
                    <a:pt x="2128043" y="142262"/>
                    <a:pt x="2118985" y="184354"/>
                    <a:pt x="2117387" y="239234"/>
                  </a:cubicBezTo>
                  <a:cubicBezTo>
                    <a:pt x="2117387" y="240567"/>
                    <a:pt x="2118452" y="241632"/>
                    <a:pt x="2119784" y="241632"/>
                  </a:cubicBezTo>
                  <a:lnTo>
                    <a:pt x="2205567" y="245628"/>
                  </a:lnTo>
                  <a:cubicBezTo>
                    <a:pt x="2210896" y="245894"/>
                    <a:pt x="2215158" y="241898"/>
                    <a:pt x="2215691" y="236571"/>
                  </a:cubicBezTo>
                  <a:cubicBezTo>
                    <a:pt x="2218888" y="195543"/>
                    <a:pt x="2226347" y="165440"/>
                    <a:pt x="2238335" y="144926"/>
                  </a:cubicBezTo>
                  <a:cubicBezTo>
                    <a:pt x="2253255" y="118818"/>
                    <a:pt x="2278030" y="104965"/>
                    <a:pt x="2309200" y="104965"/>
                  </a:cubicBezTo>
                  <a:cubicBezTo>
                    <a:pt x="2331311" y="104965"/>
                    <a:pt x="2350227" y="113223"/>
                    <a:pt x="2365145" y="129475"/>
                  </a:cubicBezTo>
                  <a:cubicBezTo>
                    <a:pt x="2379798" y="145459"/>
                    <a:pt x="2386991" y="165706"/>
                    <a:pt x="2386991" y="189682"/>
                  </a:cubicBezTo>
                  <a:cubicBezTo>
                    <a:pt x="2386991" y="220319"/>
                    <a:pt x="2377933" y="248026"/>
                    <a:pt x="2359817" y="272535"/>
                  </a:cubicBezTo>
                  <a:cubicBezTo>
                    <a:pt x="2342767" y="295713"/>
                    <a:pt x="2308933" y="330346"/>
                    <a:pt x="2256451" y="378566"/>
                  </a:cubicBezTo>
                  <a:cubicBezTo>
                    <a:pt x="2218089" y="413998"/>
                    <a:pt x="2187984" y="446766"/>
                    <a:pt x="2166938" y="476337"/>
                  </a:cubicBezTo>
                  <a:cubicBezTo>
                    <a:pt x="2146159" y="505375"/>
                    <a:pt x="2130973" y="535746"/>
                    <a:pt x="2121915" y="566383"/>
                  </a:cubicBezTo>
                  <a:cubicBezTo>
                    <a:pt x="2114989" y="589560"/>
                    <a:pt x="2109661" y="639911"/>
                    <a:pt x="2108063" y="675343"/>
                  </a:cubicBezTo>
                  <a:cubicBezTo>
                    <a:pt x="2107263" y="696390"/>
                    <a:pt x="2090213" y="712640"/>
                    <a:pt x="2069167" y="712640"/>
                  </a:cubicBezTo>
                  <a:lnTo>
                    <a:pt x="2020148" y="712640"/>
                  </a:lnTo>
                  <a:lnTo>
                    <a:pt x="13833" y="712640"/>
                  </a:lnTo>
                  <a:cubicBezTo>
                    <a:pt x="7440" y="712640"/>
                    <a:pt x="1579" y="708378"/>
                    <a:pt x="247" y="701984"/>
                  </a:cubicBezTo>
                  <a:cubicBezTo>
                    <a:pt x="-1352" y="693459"/>
                    <a:pt x="5042" y="686000"/>
                    <a:pt x="13301" y="686000"/>
                  </a:cubicBezTo>
                  <a:lnTo>
                    <a:pt x="2020148" y="686000"/>
                  </a:lnTo>
                  <a:lnTo>
                    <a:pt x="2069167" y="686000"/>
                  </a:lnTo>
                  <a:cubicBezTo>
                    <a:pt x="2075827" y="686000"/>
                    <a:pt x="2081155" y="680938"/>
                    <a:pt x="2081421" y="674278"/>
                  </a:cubicBezTo>
                  <a:cubicBezTo>
                    <a:pt x="2082753" y="637780"/>
                    <a:pt x="2088614" y="584764"/>
                    <a:pt x="2096340" y="558923"/>
                  </a:cubicBezTo>
                  <a:cubicBezTo>
                    <a:pt x="2106197" y="525355"/>
                    <a:pt x="2122715" y="492322"/>
                    <a:pt x="2145359" y="460885"/>
                  </a:cubicBezTo>
                  <a:cubicBezTo>
                    <a:pt x="2167738" y="429983"/>
                    <a:pt x="2198907" y="395615"/>
                    <a:pt x="2238602" y="358851"/>
                  </a:cubicBezTo>
                  <a:cubicBezTo>
                    <a:pt x="2289219" y="312496"/>
                    <a:pt x="2322787" y="278130"/>
                    <a:pt x="2338505" y="256817"/>
                  </a:cubicBezTo>
                  <a:cubicBezTo>
                    <a:pt x="2353157" y="236836"/>
                    <a:pt x="2360350" y="214991"/>
                    <a:pt x="2360350" y="189682"/>
                  </a:cubicBezTo>
                  <a:cubicBezTo>
                    <a:pt x="2360350" y="172366"/>
                    <a:pt x="2355555" y="158512"/>
                    <a:pt x="2345431" y="147590"/>
                  </a:cubicBezTo>
                  <a:cubicBezTo>
                    <a:pt x="2335574" y="136934"/>
                    <a:pt x="2323852" y="131872"/>
                    <a:pt x="2309200" y="131872"/>
                  </a:cubicBezTo>
                  <a:cubicBezTo>
                    <a:pt x="2287088" y="131872"/>
                    <a:pt x="2271903" y="140397"/>
                    <a:pt x="2261247" y="158512"/>
                  </a:cubicBezTo>
                  <a:cubicBezTo>
                    <a:pt x="2251389" y="175296"/>
                    <a:pt x="2244995" y="202470"/>
                    <a:pt x="2242331" y="238968"/>
                  </a:cubicBezTo>
                  <a:cubicBezTo>
                    <a:pt x="2240733" y="258682"/>
                    <a:pt x="2224215" y="273334"/>
                    <a:pt x="2204501" y="272535"/>
                  </a:cubicBezTo>
                  <a:lnTo>
                    <a:pt x="2118719" y="268539"/>
                  </a:lnTo>
                  <a:cubicBezTo>
                    <a:pt x="2103001" y="267740"/>
                    <a:pt x="2090746" y="254420"/>
                    <a:pt x="2091012" y="238968"/>
                  </a:cubicBezTo>
                  <a:cubicBezTo>
                    <a:pt x="2092611" y="179559"/>
                    <a:pt x="2102734" y="133204"/>
                    <a:pt x="2121649" y="100969"/>
                  </a:cubicBezTo>
                  <a:cubicBezTo>
                    <a:pt x="2142429" y="65803"/>
                    <a:pt x="2170935" y="39695"/>
                    <a:pt x="2206633" y="23710"/>
                  </a:cubicBezTo>
                  <a:cubicBezTo>
                    <a:pt x="2241533" y="7992"/>
                    <a:pt x="2279895" y="0"/>
                    <a:pt x="2320655" y="0"/>
                  </a:cubicBezTo>
                  <a:close/>
                </a:path>
              </a:pathLst>
            </a:custGeom>
            <a:solidFill>
              <a:schemeClr val="accent2"/>
            </a:solidFill>
            <a:ln w="31750" cap="flat">
              <a:solidFill>
                <a:schemeClr val="accent2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9" name="Freeform: Shape 58">
              <a:extLst>
                <a:ext uri="{FF2B5EF4-FFF2-40B4-BE49-F238E27FC236}">
                  <a16:creationId xmlns:a16="http://schemas.microsoft.com/office/drawing/2014/main" id="{D29F1C3B-963D-498B-A1D6-00DD536FDAE1}"/>
                </a:ext>
              </a:extLst>
            </p:cNvPr>
            <p:cNvSpPr/>
            <p:nvPr/>
          </p:nvSpPr>
          <p:spPr>
            <a:xfrm>
              <a:off x="11477118" y="5890245"/>
              <a:ext cx="258415" cy="293048"/>
            </a:xfrm>
            <a:custGeom>
              <a:avLst/>
              <a:gdLst>
                <a:gd name="connsiteX0" fmla="*/ 440715 w 533434"/>
                <a:gd name="connsiteY0" fmla="*/ 250808 h 604925"/>
                <a:gd name="connsiteX1" fmla="*/ 335252 w 533434"/>
                <a:gd name="connsiteY1" fmla="*/ 523875 h 604925"/>
                <a:gd name="connsiteX2" fmla="*/ 96381 w 533434"/>
                <a:gd name="connsiteY2" fmla="*/ 354677 h 604925"/>
                <a:gd name="connsiteX3" fmla="*/ 201843 w 533434"/>
                <a:gd name="connsiteY3" fmla="*/ 81610 h 604925"/>
                <a:gd name="connsiteX4" fmla="*/ 440715 w 533434"/>
                <a:gd name="connsiteY4" fmla="*/ 250808 h 604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34" h="604925">
                  <a:moveTo>
                    <a:pt x="440715" y="250808"/>
                  </a:moveTo>
                  <a:cubicBezTo>
                    <a:pt x="477555" y="372936"/>
                    <a:pt x="430337" y="495192"/>
                    <a:pt x="335252" y="523875"/>
                  </a:cubicBezTo>
                  <a:cubicBezTo>
                    <a:pt x="240167" y="552557"/>
                    <a:pt x="133221" y="476805"/>
                    <a:pt x="96381" y="354677"/>
                  </a:cubicBezTo>
                  <a:cubicBezTo>
                    <a:pt x="59541" y="232549"/>
                    <a:pt x="106758" y="110293"/>
                    <a:pt x="201843" y="81610"/>
                  </a:cubicBezTo>
                  <a:cubicBezTo>
                    <a:pt x="296928" y="52928"/>
                    <a:pt x="403875" y="128680"/>
                    <a:pt x="440715" y="250808"/>
                  </a:cubicBezTo>
                  <a:close/>
                </a:path>
              </a:pathLst>
            </a:custGeom>
            <a:noFill/>
            <a:ln w="349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59">
              <a:extLst>
                <a:ext uri="{FF2B5EF4-FFF2-40B4-BE49-F238E27FC236}">
                  <a16:creationId xmlns:a16="http://schemas.microsoft.com/office/drawing/2014/main" id="{0158F1CA-2A4D-45BE-8D2E-54522C88A0E9}"/>
                </a:ext>
              </a:extLst>
            </p:cNvPr>
            <p:cNvSpPr/>
            <p:nvPr/>
          </p:nvSpPr>
          <p:spPr>
            <a:xfrm>
              <a:off x="10433420" y="5924696"/>
              <a:ext cx="186485" cy="506174"/>
            </a:xfrm>
            <a:custGeom>
              <a:avLst/>
              <a:gdLst>
                <a:gd name="connsiteX0" fmla="*/ 190551 w 384952"/>
                <a:gd name="connsiteY0" fmla="*/ 1041847 h 1044871"/>
                <a:gd name="connsiteX1" fmla="*/ 42620 w 384952"/>
                <a:gd name="connsiteY1" fmla="*/ 898315 h 1044871"/>
                <a:gd name="connsiteX2" fmla="*/ 4124 w 384952"/>
                <a:gd name="connsiteY2" fmla="*/ 523811 h 1044871"/>
                <a:gd name="connsiteX3" fmla="*/ 42069 w 384952"/>
                <a:gd name="connsiteY3" fmla="*/ 151506 h 1044871"/>
                <a:gd name="connsiteX4" fmla="*/ 192201 w 384952"/>
                <a:gd name="connsiteY4" fmla="*/ 4124 h 1044871"/>
                <a:gd name="connsiteX5" fmla="*/ 342333 w 384952"/>
                <a:gd name="connsiteY5" fmla="*/ 148207 h 1044871"/>
                <a:gd name="connsiteX6" fmla="*/ 380828 w 384952"/>
                <a:gd name="connsiteY6" fmla="*/ 523261 h 1044871"/>
                <a:gd name="connsiteX7" fmla="*/ 352231 w 384952"/>
                <a:gd name="connsiteY7" fmla="*/ 848821 h 1044871"/>
                <a:gd name="connsiteX8" fmla="*/ 190551 w 384952"/>
                <a:gd name="connsiteY8" fmla="*/ 1041847 h 1044871"/>
                <a:gd name="connsiteX9" fmla="*/ 192201 w 384952"/>
                <a:gd name="connsiteY9" fmla="*/ 59118 h 1044871"/>
                <a:gd name="connsiteX10" fmla="*/ 94313 w 384952"/>
                <a:gd name="connsiteY10" fmla="*/ 166905 h 1044871"/>
                <a:gd name="connsiteX11" fmla="*/ 58567 w 384952"/>
                <a:gd name="connsiteY11" fmla="*/ 524361 h 1044871"/>
                <a:gd name="connsiteX12" fmla="*/ 94863 w 384952"/>
                <a:gd name="connsiteY12" fmla="*/ 882917 h 1044871"/>
                <a:gd name="connsiteX13" fmla="*/ 190001 w 384952"/>
                <a:gd name="connsiteY13" fmla="*/ 987404 h 1044871"/>
                <a:gd name="connsiteX14" fmla="*/ 297788 w 384952"/>
                <a:gd name="connsiteY14" fmla="*/ 840022 h 1044871"/>
                <a:gd name="connsiteX15" fmla="*/ 325284 w 384952"/>
                <a:gd name="connsiteY15" fmla="*/ 523261 h 1044871"/>
                <a:gd name="connsiteX16" fmla="*/ 288989 w 384952"/>
                <a:gd name="connsiteY16" fmla="*/ 164155 h 1044871"/>
                <a:gd name="connsiteX17" fmla="*/ 192201 w 384952"/>
                <a:gd name="connsiteY17" fmla="*/ 59118 h 1044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4952" h="1044871">
                  <a:moveTo>
                    <a:pt x="190551" y="1041847"/>
                  </a:moveTo>
                  <a:cubicBezTo>
                    <a:pt x="121260" y="1041847"/>
                    <a:pt x="71216" y="993453"/>
                    <a:pt x="42620" y="898315"/>
                  </a:cubicBezTo>
                  <a:cubicBezTo>
                    <a:pt x="16773" y="813625"/>
                    <a:pt x="4124" y="687141"/>
                    <a:pt x="4124" y="523811"/>
                  </a:cubicBezTo>
                  <a:cubicBezTo>
                    <a:pt x="4124" y="363780"/>
                    <a:pt x="16773" y="238396"/>
                    <a:pt x="42069" y="151506"/>
                  </a:cubicBezTo>
                  <a:cubicBezTo>
                    <a:pt x="70116" y="53618"/>
                    <a:pt x="120710" y="4124"/>
                    <a:pt x="192201" y="4124"/>
                  </a:cubicBezTo>
                  <a:cubicBezTo>
                    <a:pt x="263143" y="4124"/>
                    <a:pt x="313186" y="52519"/>
                    <a:pt x="342333" y="148207"/>
                  </a:cubicBezTo>
                  <a:cubicBezTo>
                    <a:pt x="368179" y="233446"/>
                    <a:pt x="380828" y="359381"/>
                    <a:pt x="380828" y="523261"/>
                  </a:cubicBezTo>
                  <a:cubicBezTo>
                    <a:pt x="380828" y="624998"/>
                    <a:pt x="371479" y="734435"/>
                    <a:pt x="352231" y="848821"/>
                  </a:cubicBezTo>
                  <a:cubicBezTo>
                    <a:pt x="331334" y="976955"/>
                    <a:pt x="276891" y="1041847"/>
                    <a:pt x="190551" y="1041847"/>
                  </a:cubicBezTo>
                  <a:close/>
                  <a:moveTo>
                    <a:pt x="192201" y="59118"/>
                  </a:moveTo>
                  <a:cubicBezTo>
                    <a:pt x="175703" y="59118"/>
                    <a:pt x="125659" y="59118"/>
                    <a:pt x="94313" y="166905"/>
                  </a:cubicBezTo>
                  <a:cubicBezTo>
                    <a:pt x="70666" y="248844"/>
                    <a:pt x="58567" y="369280"/>
                    <a:pt x="58567" y="524361"/>
                  </a:cubicBezTo>
                  <a:cubicBezTo>
                    <a:pt x="58567" y="682191"/>
                    <a:pt x="70666" y="803176"/>
                    <a:pt x="94863" y="882917"/>
                  </a:cubicBezTo>
                  <a:cubicBezTo>
                    <a:pt x="126759" y="987404"/>
                    <a:pt x="174604" y="987404"/>
                    <a:pt x="190001" y="987404"/>
                  </a:cubicBezTo>
                  <a:cubicBezTo>
                    <a:pt x="210899" y="987404"/>
                    <a:pt x="273591" y="987404"/>
                    <a:pt x="297788" y="840022"/>
                  </a:cubicBezTo>
                  <a:cubicBezTo>
                    <a:pt x="315936" y="728386"/>
                    <a:pt x="325284" y="621699"/>
                    <a:pt x="325284" y="523261"/>
                  </a:cubicBezTo>
                  <a:cubicBezTo>
                    <a:pt x="325284" y="365430"/>
                    <a:pt x="313186" y="244445"/>
                    <a:pt x="288989" y="164155"/>
                  </a:cubicBezTo>
                  <a:cubicBezTo>
                    <a:pt x="258193" y="59118"/>
                    <a:pt x="208699" y="59118"/>
                    <a:pt x="192201" y="59118"/>
                  </a:cubicBezTo>
                  <a:close/>
                </a:path>
              </a:pathLst>
            </a:custGeom>
            <a:solidFill>
              <a:schemeClr val="accent2"/>
            </a:solidFill>
            <a:ln w="31750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11" name="Straight Connector 60">
              <a:extLst>
                <a:ext uri="{FF2B5EF4-FFF2-40B4-BE49-F238E27FC236}">
                  <a16:creationId xmlns:a16="http://schemas.microsoft.com/office/drawing/2014/main" id="{6F1B2CCD-7189-423C-80D1-10B4A079F4C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503154"/>
              <a:ext cx="8181474" cy="0"/>
            </a:xfrm>
            <a:prstGeom prst="line">
              <a:avLst/>
            </a:prstGeom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61">
            <a:extLst>
              <a:ext uri="{FF2B5EF4-FFF2-40B4-BE49-F238E27FC236}">
                <a16:creationId xmlns:a16="http://schemas.microsoft.com/office/drawing/2014/main" id="{799BF57F-57EF-469E-AF24-B16AB9224705}"/>
              </a:ext>
            </a:extLst>
          </p:cNvPr>
          <p:cNvSpPr/>
          <p:nvPr/>
        </p:nvSpPr>
        <p:spPr>
          <a:xfrm>
            <a:off x="0" y="6406099"/>
            <a:ext cx="9906000" cy="37297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7050"/>
          <a:stretch/>
        </p:blipFill>
        <p:spPr>
          <a:xfrm>
            <a:off x="5169024" y="1556792"/>
            <a:ext cx="4542707" cy="28829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54" r="18909" b="4502"/>
          <a:stretch/>
        </p:blipFill>
        <p:spPr>
          <a:xfrm>
            <a:off x="525332" y="1567273"/>
            <a:ext cx="4292976" cy="28724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5" name="Group 2">
            <a:extLst>
              <a:ext uri="{FF2B5EF4-FFF2-40B4-BE49-F238E27FC236}">
                <a16:creationId xmlns:a16="http://schemas.microsoft.com/office/drawing/2014/main" id="{4D5A804C-CBB7-42D9-AC59-FFA19160A23A}"/>
              </a:ext>
            </a:extLst>
          </p:cNvPr>
          <p:cNvGrpSpPr/>
          <p:nvPr/>
        </p:nvGrpSpPr>
        <p:grpSpPr>
          <a:xfrm>
            <a:off x="2491311" y="3794321"/>
            <a:ext cx="5049685" cy="2885416"/>
            <a:chOff x="1525348" y="1579815"/>
            <a:chExt cx="6070988" cy="4052791"/>
          </a:xfrm>
        </p:grpSpPr>
        <p:grpSp>
          <p:nvGrpSpPr>
            <p:cNvPr id="16" name="Group 3">
              <a:extLst>
                <a:ext uri="{FF2B5EF4-FFF2-40B4-BE49-F238E27FC236}">
                  <a16:creationId xmlns:a16="http://schemas.microsoft.com/office/drawing/2014/main" id="{89E94D7B-5746-401B-89A1-5F366B1A2933}"/>
                </a:ext>
              </a:extLst>
            </p:cNvPr>
            <p:cNvGrpSpPr/>
            <p:nvPr/>
          </p:nvGrpSpPr>
          <p:grpSpPr>
            <a:xfrm rot="10800000">
              <a:off x="3333447" y="3946302"/>
              <a:ext cx="2494213" cy="1686304"/>
              <a:chOff x="2987824" y="3700232"/>
              <a:chExt cx="2780246" cy="1879687"/>
            </a:xfrm>
          </p:grpSpPr>
          <p:sp>
            <p:nvSpPr>
              <p:cNvPr id="25" name="Rectangle 39">
                <a:extLst>
                  <a:ext uri="{FF2B5EF4-FFF2-40B4-BE49-F238E27FC236}">
                    <a16:creationId xmlns:a16="http://schemas.microsoft.com/office/drawing/2014/main" id="{DA79E0BA-2633-492B-ACF7-BE28CDA57C8F}"/>
                  </a:ext>
                </a:extLst>
              </p:cNvPr>
              <p:cNvSpPr/>
              <p:nvPr/>
            </p:nvSpPr>
            <p:spPr>
              <a:xfrm rot="5400000" flipV="1">
                <a:off x="2787184" y="4631800"/>
                <a:ext cx="1687478" cy="208760"/>
              </a:xfrm>
              <a:custGeom>
                <a:avLst/>
                <a:gdLst/>
                <a:ahLst/>
                <a:cxnLst/>
                <a:rect l="l" t="t" r="r" b="b"/>
                <a:pathLst>
                  <a:path w="5393520" h="667240">
                    <a:moveTo>
                      <a:pt x="4942528" y="261481"/>
                    </a:moveTo>
                    <a:lnTo>
                      <a:pt x="4942528" y="389369"/>
                    </a:lnTo>
                    <a:lnTo>
                      <a:pt x="5081536" y="389369"/>
                    </a:lnTo>
                    <a:lnTo>
                      <a:pt x="5081536" y="261481"/>
                    </a:lnTo>
                    <a:close/>
                    <a:moveTo>
                      <a:pt x="4692028" y="261481"/>
                    </a:moveTo>
                    <a:lnTo>
                      <a:pt x="4692028" y="389369"/>
                    </a:lnTo>
                    <a:lnTo>
                      <a:pt x="4831036" y="389369"/>
                    </a:lnTo>
                    <a:lnTo>
                      <a:pt x="4831036" y="261481"/>
                    </a:lnTo>
                    <a:close/>
                    <a:moveTo>
                      <a:pt x="4441519" y="261481"/>
                    </a:moveTo>
                    <a:lnTo>
                      <a:pt x="4441519" y="389369"/>
                    </a:lnTo>
                    <a:lnTo>
                      <a:pt x="4580527" y="389369"/>
                    </a:lnTo>
                    <a:lnTo>
                      <a:pt x="4580527" y="261481"/>
                    </a:lnTo>
                    <a:close/>
                    <a:moveTo>
                      <a:pt x="4191008" y="261481"/>
                    </a:moveTo>
                    <a:lnTo>
                      <a:pt x="4191008" y="389369"/>
                    </a:lnTo>
                    <a:lnTo>
                      <a:pt x="4330016" y="389369"/>
                    </a:lnTo>
                    <a:lnTo>
                      <a:pt x="4330016" y="261481"/>
                    </a:lnTo>
                    <a:close/>
                    <a:moveTo>
                      <a:pt x="0" y="0"/>
                    </a:moveTo>
                    <a:lnTo>
                      <a:pt x="570675" y="0"/>
                    </a:lnTo>
                    <a:lnTo>
                      <a:pt x="570675" y="658575"/>
                    </a:lnTo>
                    <a:lnTo>
                      <a:pt x="654080" y="658575"/>
                    </a:lnTo>
                    <a:lnTo>
                      <a:pt x="654080" y="0"/>
                    </a:lnTo>
                    <a:lnTo>
                      <a:pt x="784765" y="0"/>
                    </a:lnTo>
                    <a:lnTo>
                      <a:pt x="784765" y="658575"/>
                    </a:lnTo>
                    <a:lnTo>
                      <a:pt x="868170" y="658575"/>
                    </a:lnTo>
                    <a:lnTo>
                      <a:pt x="868170" y="0"/>
                    </a:lnTo>
                    <a:lnTo>
                      <a:pt x="998854" y="0"/>
                    </a:lnTo>
                    <a:lnTo>
                      <a:pt x="998854" y="658575"/>
                    </a:lnTo>
                    <a:lnTo>
                      <a:pt x="1082259" y="658575"/>
                    </a:lnTo>
                    <a:lnTo>
                      <a:pt x="1082259" y="0"/>
                    </a:lnTo>
                    <a:lnTo>
                      <a:pt x="5393520" y="0"/>
                    </a:lnTo>
                    <a:lnTo>
                      <a:pt x="5393520" y="667240"/>
                    </a:lnTo>
                    <a:lnTo>
                      <a:pt x="0" y="667240"/>
                    </a:lnTo>
                    <a:close/>
                  </a:path>
                </a:pathLst>
              </a:custGeom>
              <a:solidFill>
                <a:schemeClr val="accent4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" name="Rectangle 26">
                <a:extLst>
                  <a:ext uri="{FF2B5EF4-FFF2-40B4-BE49-F238E27FC236}">
                    <a16:creationId xmlns:a16="http://schemas.microsoft.com/office/drawing/2014/main" id="{48AFABDA-FEE7-4702-B90F-C89A85892BFF}"/>
                  </a:ext>
                </a:extLst>
              </p:cNvPr>
              <p:cNvSpPr/>
              <p:nvPr/>
            </p:nvSpPr>
            <p:spPr>
              <a:xfrm rot="16200000" flipH="1" flipV="1">
                <a:off x="3035148" y="4605481"/>
                <a:ext cx="1734320" cy="214555"/>
              </a:xfrm>
              <a:custGeom>
                <a:avLst/>
                <a:gdLst/>
                <a:ahLst/>
                <a:cxnLst/>
                <a:rect l="l" t="t" r="r" b="b"/>
                <a:pathLst>
                  <a:path w="5393520" h="667240">
                    <a:moveTo>
                      <a:pt x="4933815" y="0"/>
                    </a:moveTo>
                    <a:lnTo>
                      <a:pt x="834953" y="0"/>
                    </a:lnTo>
                    <a:lnTo>
                      <a:pt x="834953" y="658575"/>
                    </a:lnTo>
                    <a:lnTo>
                      <a:pt x="751548" y="658575"/>
                    </a:lnTo>
                    <a:lnTo>
                      <a:pt x="751548" y="0"/>
                    </a:lnTo>
                    <a:lnTo>
                      <a:pt x="620863" y="0"/>
                    </a:lnTo>
                    <a:lnTo>
                      <a:pt x="620863" y="658575"/>
                    </a:lnTo>
                    <a:lnTo>
                      <a:pt x="537458" y="658575"/>
                    </a:lnTo>
                    <a:lnTo>
                      <a:pt x="537458" y="0"/>
                    </a:lnTo>
                    <a:lnTo>
                      <a:pt x="406774" y="0"/>
                    </a:lnTo>
                    <a:lnTo>
                      <a:pt x="406774" y="658575"/>
                    </a:lnTo>
                    <a:lnTo>
                      <a:pt x="323369" y="658575"/>
                    </a:lnTo>
                    <a:lnTo>
                      <a:pt x="323369" y="0"/>
                    </a:lnTo>
                    <a:lnTo>
                      <a:pt x="192684" y="0"/>
                    </a:lnTo>
                    <a:lnTo>
                      <a:pt x="192684" y="658575"/>
                    </a:lnTo>
                    <a:lnTo>
                      <a:pt x="109279" y="658575"/>
                    </a:lnTo>
                    <a:lnTo>
                      <a:pt x="109279" y="0"/>
                    </a:lnTo>
                    <a:lnTo>
                      <a:pt x="0" y="0"/>
                    </a:lnTo>
                    <a:lnTo>
                      <a:pt x="0" y="667240"/>
                    </a:lnTo>
                    <a:lnTo>
                      <a:pt x="4933815" y="667240"/>
                    </a:lnTo>
                    <a:close/>
                    <a:moveTo>
                      <a:pt x="5147905" y="0"/>
                    </a:moveTo>
                    <a:lnTo>
                      <a:pt x="5017220" y="0"/>
                    </a:lnTo>
                    <a:lnTo>
                      <a:pt x="5017220" y="667240"/>
                    </a:lnTo>
                    <a:lnTo>
                      <a:pt x="5147905" y="667240"/>
                    </a:lnTo>
                    <a:close/>
                    <a:moveTo>
                      <a:pt x="5393520" y="0"/>
                    </a:moveTo>
                    <a:lnTo>
                      <a:pt x="5231310" y="0"/>
                    </a:lnTo>
                    <a:lnTo>
                      <a:pt x="5231310" y="667240"/>
                    </a:lnTo>
                    <a:lnTo>
                      <a:pt x="5393520" y="66724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" name="Rectangle 52">
                <a:extLst>
                  <a:ext uri="{FF2B5EF4-FFF2-40B4-BE49-F238E27FC236}">
                    <a16:creationId xmlns:a16="http://schemas.microsoft.com/office/drawing/2014/main" id="{52C7F5E4-D135-4207-8C01-FEC630A23287}"/>
                  </a:ext>
                </a:extLst>
              </p:cNvPr>
              <p:cNvSpPr/>
              <p:nvPr/>
            </p:nvSpPr>
            <p:spPr>
              <a:xfrm rot="16200000" flipH="1" flipV="1">
                <a:off x="4883414" y="4695262"/>
                <a:ext cx="1555516" cy="213797"/>
              </a:xfrm>
              <a:custGeom>
                <a:avLst/>
                <a:gdLst/>
                <a:ahLst/>
                <a:cxnLst/>
                <a:rect l="l" t="t" r="r" b="b"/>
                <a:pathLst>
                  <a:path w="5393520" h="667240">
                    <a:moveTo>
                      <a:pt x="5393520" y="0"/>
                    </a:moveTo>
                    <a:lnTo>
                      <a:pt x="1875109" y="0"/>
                    </a:lnTo>
                    <a:lnTo>
                      <a:pt x="1875109" y="658575"/>
                    </a:lnTo>
                    <a:lnTo>
                      <a:pt x="1782911" y="658575"/>
                    </a:lnTo>
                    <a:lnTo>
                      <a:pt x="1782911" y="0"/>
                    </a:lnTo>
                    <a:lnTo>
                      <a:pt x="1642284" y="0"/>
                    </a:lnTo>
                    <a:lnTo>
                      <a:pt x="1642284" y="658575"/>
                    </a:lnTo>
                    <a:lnTo>
                      <a:pt x="1550085" y="658575"/>
                    </a:lnTo>
                    <a:lnTo>
                      <a:pt x="1550085" y="0"/>
                    </a:lnTo>
                    <a:lnTo>
                      <a:pt x="1409458" y="0"/>
                    </a:lnTo>
                    <a:lnTo>
                      <a:pt x="1409458" y="658575"/>
                    </a:lnTo>
                    <a:lnTo>
                      <a:pt x="1317259" y="658575"/>
                    </a:lnTo>
                    <a:lnTo>
                      <a:pt x="1317259" y="0"/>
                    </a:lnTo>
                    <a:lnTo>
                      <a:pt x="1176632" y="0"/>
                    </a:lnTo>
                    <a:lnTo>
                      <a:pt x="1176632" y="658575"/>
                    </a:lnTo>
                    <a:lnTo>
                      <a:pt x="1084434" y="658575"/>
                    </a:lnTo>
                    <a:lnTo>
                      <a:pt x="1084434" y="0"/>
                    </a:lnTo>
                    <a:lnTo>
                      <a:pt x="943806" y="0"/>
                    </a:lnTo>
                    <a:lnTo>
                      <a:pt x="943806" y="658575"/>
                    </a:lnTo>
                    <a:lnTo>
                      <a:pt x="851608" y="658575"/>
                    </a:lnTo>
                    <a:lnTo>
                      <a:pt x="851608" y="0"/>
                    </a:lnTo>
                    <a:lnTo>
                      <a:pt x="710981" y="0"/>
                    </a:lnTo>
                    <a:lnTo>
                      <a:pt x="710981" y="658575"/>
                    </a:lnTo>
                    <a:lnTo>
                      <a:pt x="618782" y="658575"/>
                    </a:lnTo>
                    <a:lnTo>
                      <a:pt x="618782" y="0"/>
                    </a:lnTo>
                    <a:lnTo>
                      <a:pt x="478155" y="0"/>
                    </a:lnTo>
                    <a:lnTo>
                      <a:pt x="478155" y="658575"/>
                    </a:lnTo>
                    <a:lnTo>
                      <a:pt x="385957" y="658575"/>
                    </a:lnTo>
                    <a:lnTo>
                      <a:pt x="385957" y="0"/>
                    </a:lnTo>
                    <a:lnTo>
                      <a:pt x="245332" y="0"/>
                    </a:lnTo>
                    <a:lnTo>
                      <a:pt x="245332" y="658575"/>
                    </a:lnTo>
                    <a:lnTo>
                      <a:pt x="153133" y="658575"/>
                    </a:lnTo>
                    <a:lnTo>
                      <a:pt x="153133" y="0"/>
                    </a:lnTo>
                    <a:lnTo>
                      <a:pt x="0" y="0"/>
                    </a:lnTo>
                    <a:lnTo>
                      <a:pt x="0" y="667240"/>
                    </a:lnTo>
                    <a:lnTo>
                      <a:pt x="5393520" y="66724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" name="Rectangle 98">
                <a:extLst>
                  <a:ext uri="{FF2B5EF4-FFF2-40B4-BE49-F238E27FC236}">
                    <a16:creationId xmlns:a16="http://schemas.microsoft.com/office/drawing/2014/main" id="{82536D25-3EB3-4256-BADC-D219C99281B4}"/>
                  </a:ext>
                </a:extLst>
              </p:cNvPr>
              <p:cNvSpPr/>
              <p:nvPr/>
            </p:nvSpPr>
            <p:spPr>
              <a:xfrm rot="5400000" flipH="1">
                <a:off x="3572073" y="4627733"/>
                <a:ext cx="1694715" cy="209656"/>
              </a:xfrm>
              <a:custGeom>
                <a:avLst/>
                <a:gdLst/>
                <a:ahLst/>
                <a:cxnLst/>
                <a:rect l="l" t="t" r="r" b="b"/>
                <a:pathLst>
                  <a:path w="5393520" h="667240">
                    <a:moveTo>
                      <a:pt x="4577339" y="222921"/>
                    </a:moveTo>
                    <a:lnTo>
                      <a:pt x="4577339" y="451264"/>
                    </a:lnTo>
                    <a:lnTo>
                      <a:pt x="4329141" y="451264"/>
                    </a:lnTo>
                    <a:lnTo>
                      <a:pt x="4329141" y="222921"/>
                    </a:lnTo>
                    <a:close/>
                    <a:moveTo>
                      <a:pt x="5021455" y="222921"/>
                    </a:moveTo>
                    <a:lnTo>
                      <a:pt x="5021455" y="451264"/>
                    </a:lnTo>
                    <a:lnTo>
                      <a:pt x="4773257" y="451264"/>
                    </a:lnTo>
                    <a:lnTo>
                      <a:pt x="4773257" y="222921"/>
                    </a:lnTo>
                    <a:close/>
                    <a:moveTo>
                      <a:pt x="5393520" y="0"/>
                    </a:moveTo>
                    <a:lnTo>
                      <a:pt x="538365" y="0"/>
                    </a:lnTo>
                    <a:lnTo>
                      <a:pt x="538365" y="667239"/>
                    </a:lnTo>
                    <a:lnTo>
                      <a:pt x="300065" y="667239"/>
                    </a:lnTo>
                    <a:lnTo>
                      <a:pt x="300065" y="0"/>
                    </a:lnTo>
                    <a:lnTo>
                      <a:pt x="0" y="0"/>
                    </a:lnTo>
                    <a:lnTo>
                      <a:pt x="0" y="667240"/>
                    </a:lnTo>
                    <a:lnTo>
                      <a:pt x="5393520" y="667240"/>
                    </a:lnTo>
                    <a:close/>
                  </a:path>
                </a:pathLst>
              </a:custGeom>
              <a:solidFill>
                <a:schemeClr val="accent4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" name="Rectangle 110">
                <a:extLst>
                  <a:ext uri="{FF2B5EF4-FFF2-40B4-BE49-F238E27FC236}">
                    <a16:creationId xmlns:a16="http://schemas.microsoft.com/office/drawing/2014/main" id="{0A0C8E43-95A5-4247-8F88-A547EFBF345B}"/>
                  </a:ext>
                </a:extLst>
              </p:cNvPr>
              <p:cNvSpPr/>
              <p:nvPr/>
            </p:nvSpPr>
            <p:spPr>
              <a:xfrm rot="5400000" flipH="1">
                <a:off x="3412106" y="4737149"/>
                <a:ext cx="1499976" cy="185564"/>
              </a:xfrm>
              <a:custGeom>
                <a:avLst/>
                <a:gdLst/>
                <a:ahLst/>
                <a:cxnLst/>
                <a:rect l="l" t="t" r="r" b="b"/>
                <a:pathLst>
                  <a:path w="5393520" h="667240">
                    <a:moveTo>
                      <a:pt x="160738" y="0"/>
                    </a:moveTo>
                    <a:lnTo>
                      <a:pt x="0" y="0"/>
                    </a:lnTo>
                    <a:lnTo>
                      <a:pt x="0" y="667240"/>
                    </a:lnTo>
                    <a:lnTo>
                      <a:pt x="160738" y="667240"/>
                    </a:lnTo>
                    <a:close/>
                    <a:moveTo>
                      <a:pt x="374828" y="0"/>
                    </a:moveTo>
                    <a:lnTo>
                      <a:pt x="244143" y="0"/>
                    </a:lnTo>
                    <a:lnTo>
                      <a:pt x="244143" y="667240"/>
                    </a:lnTo>
                    <a:lnTo>
                      <a:pt x="374828" y="667240"/>
                    </a:lnTo>
                    <a:close/>
                    <a:moveTo>
                      <a:pt x="588917" y="0"/>
                    </a:moveTo>
                    <a:lnTo>
                      <a:pt x="458233" y="0"/>
                    </a:lnTo>
                    <a:lnTo>
                      <a:pt x="458233" y="667240"/>
                    </a:lnTo>
                    <a:lnTo>
                      <a:pt x="588917" y="667240"/>
                    </a:lnTo>
                    <a:close/>
                    <a:moveTo>
                      <a:pt x="803007" y="0"/>
                    </a:moveTo>
                    <a:lnTo>
                      <a:pt x="672322" y="0"/>
                    </a:lnTo>
                    <a:lnTo>
                      <a:pt x="672322" y="667240"/>
                    </a:lnTo>
                    <a:lnTo>
                      <a:pt x="803007" y="667240"/>
                    </a:lnTo>
                    <a:close/>
                    <a:moveTo>
                      <a:pt x="5393520" y="0"/>
                    </a:moveTo>
                    <a:lnTo>
                      <a:pt x="886412" y="0"/>
                    </a:lnTo>
                    <a:lnTo>
                      <a:pt x="886412" y="667240"/>
                    </a:lnTo>
                    <a:lnTo>
                      <a:pt x="5393520" y="667240"/>
                    </a:lnTo>
                    <a:close/>
                  </a:path>
                </a:pathLst>
              </a:custGeom>
              <a:solidFill>
                <a:schemeClr val="accent1">
                  <a:lumMod val="90000"/>
                </a:schemeClr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" name="Rectangle 112">
                <a:extLst>
                  <a:ext uri="{FF2B5EF4-FFF2-40B4-BE49-F238E27FC236}">
                    <a16:creationId xmlns:a16="http://schemas.microsoft.com/office/drawing/2014/main" id="{AE809B55-0840-45B2-9127-88F675B9FC02}"/>
                  </a:ext>
                </a:extLst>
              </p:cNvPr>
              <p:cNvSpPr/>
              <p:nvPr/>
            </p:nvSpPr>
            <p:spPr>
              <a:xfrm rot="5400000" flipH="1">
                <a:off x="3801983" y="4577115"/>
                <a:ext cx="1784807" cy="220801"/>
              </a:xfrm>
              <a:custGeom>
                <a:avLst/>
                <a:gdLst/>
                <a:ahLst/>
                <a:cxnLst/>
                <a:rect l="l" t="t" r="r" b="b"/>
                <a:pathLst>
                  <a:path w="5393520" h="667240">
                    <a:moveTo>
                      <a:pt x="615033" y="0"/>
                    </a:moveTo>
                    <a:lnTo>
                      <a:pt x="0" y="0"/>
                    </a:lnTo>
                    <a:lnTo>
                      <a:pt x="0" y="667240"/>
                    </a:lnTo>
                    <a:lnTo>
                      <a:pt x="615033" y="667240"/>
                    </a:lnTo>
                    <a:close/>
                    <a:moveTo>
                      <a:pt x="829123" y="0"/>
                    </a:moveTo>
                    <a:lnTo>
                      <a:pt x="698438" y="0"/>
                    </a:lnTo>
                    <a:lnTo>
                      <a:pt x="698438" y="667240"/>
                    </a:lnTo>
                    <a:lnTo>
                      <a:pt x="829123" y="667240"/>
                    </a:lnTo>
                    <a:close/>
                    <a:moveTo>
                      <a:pt x="4597121" y="0"/>
                    </a:moveTo>
                    <a:lnTo>
                      <a:pt x="912528" y="0"/>
                    </a:lnTo>
                    <a:lnTo>
                      <a:pt x="912528" y="667240"/>
                    </a:lnTo>
                    <a:lnTo>
                      <a:pt x="4597121" y="667240"/>
                    </a:lnTo>
                    <a:close/>
                    <a:moveTo>
                      <a:pt x="4811211" y="0"/>
                    </a:moveTo>
                    <a:lnTo>
                      <a:pt x="4680526" y="0"/>
                    </a:lnTo>
                    <a:lnTo>
                      <a:pt x="4680526" y="667240"/>
                    </a:lnTo>
                    <a:lnTo>
                      <a:pt x="4811211" y="667240"/>
                    </a:lnTo>
                    <a:close/>
                    <a:moveTo>
                      <a:pt x="5393520" y="0"/>
                    </a:moveTo>
                    <a:lnTo>
                      <a:pt x="4894616" y="0"/>
                    </a:lnTo>
                    <a:lnTo>
                      <a:pt x="4894616" y="667240"/>
                    </a:lnTo>
                    <a:lnTo>
                      <a:pt x="5393520" y="66724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1" name="Rectangle 112">
                <a:extLst>
                  <a:ext uri="{FF2B5EF4-FFF2-40B4-BE49-F238E27FC236}">
                    <a16:creationId xmlns:a16="http://schemas.microsoft.com/office/drawing/2014/main" id="{6D1856C4-4B79-43B1-8987-125EE786AE21}"/>
                  </a:ext>
                </a:extLst>
              </p:cNvPr>
              <p:cNvSpPr/>
              <p:nvPr/>
            </p:nvSpPr>
            <p:spPr>
              <a:xfrm rot="5400000" flipH="1">
                <a:off x="2410703" y="4523806"/>
                <a:ext cx="1879687" cy="232539"/>
              </a:xfrm>
              <a:custGeom>
                <a:avLst/>
                <a:gdLst/>
                <a:ahLst/>
                <a:cxnLst/>
                <a:rect l="l" t="t" r="r" b="b"/>
                <a:pathLst>
                  <a:path w="5393520" h="667240">
                    <a:moveTo>
                      <a:pt x="615033" y="0"/>
                    </a:moveTo>
                    <a:lnTo>
                      <a:pt x="0" y="0"/>
                    </a:lnTo>
                    <a:lnTo>
                      <a:pt x="0" y="667240"/>
                    </a:lnTo>
                    <a:lnTo>
                      <a:pt x="615033" y="667240"/>
                    </a:lnTo>
                    <a:close/>
                    <a:moveTo>
                      <a:pt x="829123" y="0"/>
                    </a:moveTo>
                    <a:lnTo>
                      <a:pt x="698438" y="0"/>
                    </a:lnTo>
                    <a:lnTo>
                      <a:pt x="698438" y="667240"/>
                    </a:lnTo>
                    <a:lnTo>
                      <a:pt x="829123" y="667240"/>
                    </a:lnTo>
                    <a:close/>
                    <a:moveTo>
                      <a:pt x="4597121" y="0"/>
                    </a:moveTo>
                    <a:lnTo>
                      <a:pt x="912528" y="0"/>
                    </a:lnTo>
                    <a:lnTo>
                      <a:pt x="912528" y="667240"/>
                    </a:lnTo>
                    <a:lnTo>
                      <a:pt x="4597121" y="667240"/>
                    </a:lnTo>
                    <a:close/>
                    <a:moveTo>
                      <a:pt x="4811211" y="0"/>
                    </a:moveTo>
                    <a:lnTo>
                      <a:pt x="4680526" y="0"/>
                    </a:lnTo>
                    <a:lnTo>
                      <a:pt x="4680526" y="667240"/>
                    </a:lnTo>
                    <a:lnTo>
                      <a:pt x="4811211" y="667240"/>
                    </a:lnTo>
                    <a:close/>
                    <a:moveTo>
                      <a:pt x="5393520" y="0"/>
                    </a:moveTo>
                    <a:lnTo>
                      <a:pt x="4894616" y="0"/>
                    </a:lnTo>
                    <a:lnTo>
                      <a:pt x="4894616" y="667240"/>
                    </a:lnTo>
                    <a:lnTo>
                      <a:pt x="5393520" y="66724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2" name="Rectangle 97">
                <a:extLst>
                  <a:ext uri="{FF2B5EF4-FFF2-40B4-BE49-F238E27FC236}">
                    <a16:creationId xmlns:a16="http://schemas.microsoft.com/office/drawing/2014/main" id="{515EFC2E-C398-40FE-9590-1AAB9DB5EC51}"/>
                  </a:ext>
                </a:extLst>
              </p:cNvPr>
              <p:cNvSpPr/>
              <p:nvPr/>
            </p:nvSpPr>
            <p:spPr>
              <a:xfrm rot="5400000" flipH="1">
                <a:off x="2326501" y="4731870"/>
                <a:ext cx="1509371" cy="186726"/>
              </a:xfrm>
              <a:custGeom>
                <a:avLst/>
                <a:gdLst/>
                <a:ahLst/>
                <a:cxnLst/>
                <a:rect l="l" t="t" r="r" b="b"/>
                <a:pathLst>
                  <a:path w="5393520" h="667240">
                    <a:moveTo>
                      <a:pt x="3749325" y="214783"/>
                    </a:moveTo>
                    <a:lnTo>
                      <a:pt x="3749325" y="452458"/>
                    </a:lnTo>
                    <a:lnTo>
                      <a:pt x="3604159" y="452458"/>
                    </a:lnTo>
                    <a:lnTo>
                      <a:pt x="3604159" y="214783"/>
                    </a:lnTo>
                    <a:close/>
                    <a:moveTo>
                      <a:pt x="4010934" y="214783"/>
                    </a:moveTo>
                    <a:lnTo>
                      <a:pt x="4010934" y="452458"/>
                    </a:lnTo>
                    <a:lnTo>
                      <a:pt x="3865768" y="452458"/>
                    </a:lnTo>
                    <a:lnTo>
                      <a:pt x="3865768" y="214783"/>
                    </a:lnTo>
                    <a:close/>
                    <a:moveTo>
                      <a:pt x="4272544" y="214783"/>
                    </a:moveTo>
                    <a:lnTo>
                      <a:pt x="4272544" y="452458"/>
                    </a:lnTo>
                    <a:lnTo>
                      <a:pt x="4127378" y="452458"/>
                    </a:lnTo>
                    <a:lnTo>
                      <a:pt x="4127378" y="214783"/>
                    </a:lnTo>
                    <a:close/>
                    <a:moveTo>
                      <a:pt x="4534153" y="214783"/>
                    </a:moveTo>
                    <a:lnTo>
                      <a:pt x="4534153" y="452458"/>
                    </a:lnTo>
                    <a:lnTo>
                      <a:pt x="4388987" y="452458"/>
                    </a:lnTo>
                    <a:lnTo>
                      <a:pt x="4388987" y="214783"/>
                    </a:lnTo>
                    <a:close/>
                    <a:moveTo>
                      <a:pt x="4795763" y="214783"/>
                    </a:moveTo>
                    <a:lnTo>
                      <a:pt x="4795763" y="452458"/>
                    </a:lnTo>
                    <a:lnTo>
                      <a:pt x="4650597" y="452458"/>
                    </a:lnTo>
                    <a:lnTo>
                      <a:pt x="4650597" y="214783"/>
                    </a:lnTo>
                    <a:close/>
                    <a:moveTo>
                      <a:pt x="5057372" y="214783"/>
                    </a:moveTo>
                    <a:lnTo>
                      <a:pt x="5057372" y="452458"/>
                    </a:lnTo>
                    <a:lnTo>
                      <a:pt x="4912206" y="452458"/>
                    </a:lnTo>
                    <a:lnTo>
                      <a:pt x="4912206" y="214783"/>
                    </a:lnTo>
                    <a:close/>
                    <a:moveTo>
                      <a:pt x="5393520" y="0"/>
                    </a:moveTo>
                    <a:lnTo>
                      <a:pt x="0" y="0"/>
                    </a:lnTo>
                    <a:lnTo>
                      <a:pt x="0" y="667240"/>
                    </a:lnTo>
                    <a:lnTo>
                      <a:pt x="5393520" y="667240"/>
                    </a:lnTo>
                    <a:close/>
                  </a:path>
                </a:pathLst>
              </a:custGeom>
              <a:solidFill>
                <a:schemeClr val="accent1">
                  <a:lumMod val="90000"/>
                </a:schemeClr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3" name="Rectangle 74">
                <a:extLst>
                  <a:ext uri="{FF2B5EF4-FFF2-40B4-BE49-F238E27FC236}">
                    <a16:creationId xmlns:a16="http://schemas.microsoft.com/office/drawing/2014/main" id="{3D215235-0B96-48B3-B8D5-3DB53063AA8E}"/>
                  </a:ext>
                </a:extLst>
              </p:cNvPr>
              <p:cNvSpPr/>
              <p:nvPr/>
            </p:nvSpPr>
            <p:spPr>
              <a:xfrm rot="5400000" flipH="1">
                <a:off x="4624354" y="4709730"/>
                <a:ext cx="1530076" cy="210301"/>
              </a:xfrm>
              <a:custGeom>
                <a:avLst/>
                <a:gdLst/>
                <a:ahLst/>
                <a:cxnLst/>
                <a:rect l="l" t="t" r="r" b="b"/>
                <a:pathLst>
                  <a:path w="5393520" h="667240">
                    <a:moveTo>
                      <a:pt x="4294520" y="262881"/>
                    </a:moveTo>
                    <a:lnTo>
                      <a:pt x="4294520" y="390769"/>
                    </a:lnTo>
                    <a:lnTo>
                      <a:pt x="4155512" y="390769"/>
                    </a:lnTo>
                    <a:lnTo>
                      <a:pt x="4155512" y="262881"/>
                    </a:lnTo>
                    <a:close/>
                    <a:moveTo>
                      <a:pt x="4545033" y="262881"/>
                    </a:moveTo>
                    <a:lnTo>
                      <a:pt x="4545033" y="390769"/>
                    </a:lnTo>
                    <a:lnTo>
                      <a:pt x="4406025" y="390769"/>
                    </a:lnTo>
                    <a:lnTo>
                      <a:pt x="4406025" y="262881"/>
                    </a:lnTo>
                    <a:close/>
                    <a:moveTo>
                      <a:pt x="4795546" y="262881"/>
                    </a:moveTo>
                    <a:lnTo>
                      <a:pt x="4795546" y="390769"/>
                    </a:lnTo>
                    <a:lnTo>
                      <a:pt x="4656538" y="390769"/>
                    </a:lnTo>
                    <a:lnTo>
                      <a:pt x="4656538" y="262881"/>
                    </a:lnTo>
                    <a:close/>
                    <a:moveTo>
                      <a:pt x="5393520" y="0"/>
                    </a:moveTo>
                    <a:lnTo>
                      <a:pt x="1140534" y="0"/>
                    </a:lnTo>
                    <a:lnTo>
                      <a:pt x="1140534" y="658575"/>
                    </a:lnTo>
                    <a:lnTo>
                      <a:pt x="1057129" y="658575"/>
                    </a:lnTo>
                    <a:lnTo>
                      <a:pt x="1057129" y="0"/>
                    </a:lnTo>
                    <a:lnTo>
                      <a:pt x="926444" y="0"/>
                    </a:lnTo>
                    <a:lnTo>
                      <a:pt x="926444" y="658575"/>
                    </a:lnTo>
                    <a:lnTo>
                      <a:pt x="843039" y="658575"/>
                    </a:lnTo>
                    <a:lnTo>
                      <a:pt x="843039" y="0"/>
                    </a:lnTo>
                    <a:lnTo>
                      <a:pt x="712355" y="0"/>
                    </a:lnTo>
                    <a:lnTo>
                      <a:pt x="712355" y="658575"/>
                    </a:lnTo>
                    <a:lnTo>
                      <a:pt x="628950" y="658575"/>
                    </a:lnTo>
                    <a:lnTo>
                      <a:pt x="628950" y="0"/>
                    </a:lnTo>
                    <a:lnTo>
                      <a:pt x="498265" y="0"/>
                    </a:lnTo>
                    <a:lnTo>
                      <a:pt x="498265" y="658575"/>
                    </a:lnTo>
                    <a:lnTo>
                      <a:pt x="414860" y="658575"/>
                    </a:lnTo>
                    <a:lnTo>
                      <a:pt x="414860" y="0"/>
                    </a:lnTo>
                    <a:lnTo>
                      <a:pt x="0" y="0"/>
                    </a:lnTo>
                    <a:lnTo>
                      <a:pt x="0" y="667240"/>
                    </a:lnTo>
                    <a:lnTo>
                      <a:pt x="5393520" y="667240"/>
                    </a:lnTo>
                    <a:close/>
                  </a:path>
                </a:pathLst>
              </a:custGeom>
              <a:solidFill>
                <a:schemeClr val="accent3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" name="Rectangle 131">
                <a:extLst>
                  <a:ext uri="{FF2B5EF4-FFF2-40B4-BE49-F238E27FC236}">
                    <a16:creationId xmlns:a16="http://schemas.microsoft.com/office/drawing/2014/main" id="{46D4D347-97A2-4FBA-B066-7CC234A85CEC}"/>
                  </a:ext>
                </a:extLst>
              </p:cNvPr>
              <p:cNvSpPr/>
              <p:nvPr/>
            </p:nvSpPr>
            <p:spPr>
              <a:xfrm rot="5400000" flipH="1">
                <a:off x="4253712" y="4609117"/>
                <a:ext cx="1581603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1581603" h="360000">
                    <a:moveTo>
                      <a:pt x="1202902" y="360000"/>
                    </a:moveTo>
                    <a:lnTo>
                      <a:pt x="1202902" y="0"/>
                    </a:lnTo>
                    <a:lnTo>
                      <a:pt x="1152000" y="0"/>
                    </a:lnTo>
                    <a:lnTo>
                      <a:pt x="1019560" y="0"/>
                    </a:lnTo>
                    <a:lnTo>
                      <a:pt x="929520" y="0"/>
                    </a:lnTo>
                    <a:lnTo>
                      <a:pt x="863339" y="0"/>
                    </a:lnTo>
                    <a:lnTo>
                      <a:pt x="773299" y="0"/>
                    </a:lnTo>
                    <a:lnTo>
                      <a:pt x="429603" y="0"/>
                    </a:lnTo>
                    <a:lnTo>
                      <a:pt x="0" y="0"/>
                    </a:lnTo>
                    <a:lnTo>
                      <a:pt x="0" y="360000"/>
                    </a:lnTo>
                    <a:lnTo>
                      <a:pt x="429603" y="360000"/>
                    </a:lnTo>
                    <a:lnTo>
                      <a:pt x="773299" y="360000"/>
                    </a:lnTo>
                    <a:lnTo>
                      <a:pt x="863339" y="360000"/>
                    </a:lnTo>
                    <a:lnTo>
                      <a:pt x="929520" y="360000"/>
                    </a:lnTo>
                    <a:lnTo>
                      <a:pt x="1019560" y="360000"/>
                    </a:lnTo>
                    <a:lnTo>
                      <a:pt x="1152000" y="360000"/>
                    </a:lnTo>
                    <a:close/>
                    <a:moveTo>
                      <a:pt x="1359123" y="360000"/>
                    </a:moveTo>
                    <a:lnTo>
                      <a:pt x="1359123" y="0"/>
                    </a:lnTo>
                    <a:lnTo>
                      <a:pt x="1292942" y="0"/>
                    </a:lnTo>
                    <a:lnTo>
                      <a:pt x="1292942" y="360000"/>
                    </a:lnTo>
                    <a:close/>
                    <a:moveTo>
                      <a:pt x="1581603" y="360000"/>
                    </a:moveTo>
                    <a:lnTo>
                      <a:pt x="1581603" y="0"/>
                    </a:lnTo>
                    <a:lnTo>
                      <a:pt x="1449163" y="0"/>
                    </a:lnTo>
                    <a:lnTo>
                      <a:pt x="1449163" y="360000"/>
                    </a:lnTo>
                    <a:close/>
                  </a:path>
                </a:pathLst>
              </a:custGeom>
              <a:solidFill>
                <a:schemeClr val="accent4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7" name="Group 4">
              <a:extLst>
                <a:ext uri="{FF2B5EF4-FFF2-40B4-BE49-F238E27FC236}">
                  <a16:creationId xmlns:a16="http://schemas.microsoft.com/office/drawing/2014/main" id="{A9EF9588-2F62-49A1-A2CC-2C45FBE1237E}"/>
                </a:ext>
              </a:extLst>
            </p:cNvPr>
            <p:cNvGrpSpPr/>
            <p:nvPr/>
          </p:nvGrpSpPr>
          <p:grpSpPr>
            <a:xfrm>
              <a:off x="1525348" y="1579815"/>
              <a:ext cx="6070988" cy="2761700"/>
              <a:chOff x="1525348" y="1579815"/>
              <a:chExt cx="6070988" cy="2761700"/>
            </a:xfrm>
          </p:grpSpPr>
          <p:sp>
            <p:nvSpPr>
              <p:cNvPr id="18" name="Rectangle 5">
                <a:extLst>
                  <a:ext uri="{FF2B5EF4-FFF2-40B4-BE49-F238E27FC236}">
                    <a16:creationId xmlns:a16="http://schemas.microsoft.com/office/drawing/2014/main" id="{CCF21B08-2616-410B-93DA-0D363B16F653}"/>
                  </a:ext>
                </a:extLst>
              </p:cNvPr>
              <p:cNvSpPr/>
              <p:nvPr/>
            </p:nvSpPr>
            <p:spPr>
              <a:xfrm>
                <a:off x="3268739" y="2309740"/>
                <a:ext cx="2598977" cy="2031775"/>
              </a:xfrm>
              <a:custGeom>
                <a:avLst/>
                <a:gdLst/>
                <a:ahLst/>
                <a:cxnLst/>
                <a:rect l="l" t="t" r="r" b="b"/>
                <a:pathLst>
                  <a:path w="2897024" h="2264776">
                    <a:moveTo>
                      <a:pt x="0" y="0"/>
                    </a:moveTo>
                    <a:lnTo>
                      <a:pt x="2897024" y="0"/>
                    </a:lnTo>
                    <a:lnTo>
                      <a:pt x="2897024" y="1891127"/>
                    </a:lnTo>
                    <a:cubicBezTo>
                      <a:pt x="2802822" y="1872712"/>
                      <a:pt x="2705549" y="1863893"/>
                      <a:pt x="2606215" y="1863893"/>
                    </a:cubicBezTo>
                    <a:cubicBezTo>
                      <a:pt x="2195568" y="1863893"/>
                      <a:pt x="1820122" y="2014603"/>
                      <a:pt x="1533076" y="2264776"/>
                    </a:cubicBezTo>
                    <a:cubicBezTo>
                      <a:pt x="1247202" y="2014157"/>
                      <a:pt x="872259" y="1863893"/>
                      <a:pt x="462219" y="1863893"/>
                    </a:cubicBezTo>
                    <a:cubicBezTo>
                      <a:pt x="301614" y="1863893"/>
                      <a:pt x="146393" y="1886946"/>
                      <a:pt x="0" y="1931001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" name="Rectangle 5">
                <a:extLst>
                  <a:ext uri="{FF2B5EF4-FFF2-40B4-BE49-F238E27FC236}">
                    <a16:creationId xmlns:a16="http://schemas.microsoft.com/office/drawing/2014/main" id="{CAFF207D-DAFE-4970-A31C-6867E26183D9}"/>
                  </a:ext>
                </a:extLst>
              </p:cNvPr>
              <p:cNvSpPr/>
              <p:nvPr/>
            </p:nvSpPr>
            <p:spPr>
              <a:xfrm>
                <a:off x="3268739" y="2704966"/>
                <a:ext cx="2598977" cy="977877"/>
              </a:xfrm>
              <a:custGeom>
                <a:avLst/>
                <a:gdLst/>
                <a:ahLst/>
                <a:cxnLst/>
                <a:rect l="l" t="t" r="r" b="b"/>
                <a:pathLst>
                  <a:path w="648072" h="243840">
                    <a:moveTo>
                      <a:pt x="0" y="0"/>
                    </a:moveTo>
                    <a:lnTo>
                      <a:pt x="648072" y="0"/>
                    </a:lnTo>
                    <a:lnTo>
                      <a:pt x="648072" y="146327"/>
                    </a:lnTo>
                    <a:lnTo>
                      <a:pt x="359596" y="243840"/>
                    </a:lnTo>
                    <a:lnTo>
                      <a:pt x="0" y="128585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" name="Freeform 22">
                <a:extLst>
                  <a:ext uri="{FF2B5EF4-FFF2-40B4-BE49-F238E27FC236}">
                    <a16:creationId xmlns:a16="http://schemas.microsoft.com/office/drawing/2014/main" id="{EFF41FA7-66E6-4C75-B95C-440904ABB2A3}"/>
                  </a:ext>
                </a:extLst>
              </p:cNvPr>
              <p:cNvSpPr/>
              <p:nvPr/>
            </p:nvSpPr>
            <p:spPr>
              <a:xfrm>
                <a:off x="1525348" y="1579815"/>
                <a:ext cx="6070988" cy="1788714"/>
              </a:xfrm>
              <a:custGeom>
                <a:avLst/>
                <a:gdLst>
                  <a:gd name="connsiteX0" fmla="*/ 762000 w 1513840"/>
                  <a:gd name="connsiteY0" fmla="*/ 0 h 487680"/>
                  <a:gd name="connsiteX1" fmla="*/ 0 w 1513840"/>
                  <a:gd name="connsiteY1" fmla="*/ 233680 h 487680"/>
                  <a:gd name="connsiteX2" fmla="*/ 792480 w 1513840"/>
                  <a:gd name="connsiteY2" fmla="*/ 487680 h 487680"/>
                  <a:gd name="connsiteX3" fmla="*/ 1513840 w 1513840"/>
                  <a:gd name="connsiteY3" fmla="*/ 243840 h 487680"/>
                  <a:gd name="connsiteX4" fmla="*/ 762000 w 1513840"/>
                  <a:gd name="connsiteY4" fmla="*/ 0 h 487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3840" h="487680">
                    <a:moveTo>
                      <a:pt x="762000" y="0"/>
                    </a:moveTo>
                    <a:lnTo>
                      <a:pt x="0" y="233680"/>
                    </a:lnTo>
                    <a:lnTo>
                      <a:pt x="792480" y="487680"/>
                    </a:lnTo>
                    <a:lnTo>
                      <a:pt x="1513840" y="243840"/>
                    </a:lnTo>
                    <a:lnTo>
                      <a:pt x="76200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cxnSp>
            <p:nvCxnSpPr>
              <p:cNvPr id="21" name="Straight Connector 8">
                <a:extLst>
                  <a:ext uri="{FF2B5EF4-FFF2-40B4-BE49-F238E27FC236}">
                    <a16:creationId xmlns:a16="http://schemas.microsoft.com/office/drawing/2014/main" id="{E099F25B-4BB6-4250-9180-71DF436251A0}"/>
                  </a:ext>
                </a:extLst>
              </p:cNvPr>
              <p:cNvCxnSpPr/>
              <p:nvPr/>
            </p:nvCxnSpPr>
            <p:spPr>
              <a:xfrm>
                <a:off x="4662703" y="2187506"/>
                <a:ext cx="1586226" cy="614736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9">
                <a:extLst>
                  <a:ext uri="{FF2B5EF4-FFF2-40B4-BE49-F238E27FC236}">
                    <a16:creationId xmlns:a16="http://schemas.microsoft.com/office/drawing/2014/main" id="{6FF5B8E4-E79C-48B4-8CEB-EA98970F0580}"/>
                  </a:ext>
                </a:extLst>
              </p:cNvPr>
              <p:cNvCxnSpPr/>
              <p:nvPr/>
            </p:nvCxnSpPr>
            <p:spPr>
              <a:xfrm>
                <a:off x="6248932" y="2802241"/>
                <a:ext cx="0" cy="1010602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Isosceles Triangle 10">
                <a:extLst>
                  <a:ext uri="{FF2B5EF4-FFF2-40B4-BE49-F238E27FC236}">
                    <a16:creationId xmlns:a16="http://schemas.microsoft.com/office/drawing/2014/main" id="{E6096B6D-CA48-4AE0-A3C4-7D8DF9C68D2C}"/>
                  </a:ext>
                </a:extLst>
              </p:cNvPr>
              <p:cNvSpPr/>
              <p:nvPr/>
            </p:nvSpPr>
            <p:spPr>
              <a:xfrm>
                <a:off x="6018666" y="3406130"/>
                <a:ext cx="460523" cy="920944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" name="Oval 11">
                <a:extLst>
                  <a:ext uri="{FF2B5EF4-FFF2-40B4-BE49-F238E27FC236}">
                    <a16:creationId xmlns:a16="http://schemas.microsoft.com/office/drawing/2014/main" id="{1C0AFE33-9640-495A-B6E4-25295E35D7B8}"/>
                  </a:ext>
                </a:extLst>
              </p:cNvPr>
              <p:cNvSpPr/>
              <p:nvPr/>
            </p:nvSpPr>
            <p:spPr>
              <a:xfrm>
                <a:off x="6122007" y="3356991"/>
                <a:ext cx="236068" cy="271997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</p:grpSp>
      <p:cxnSp>
        <p:nvCxnSpPr>
          <p:cNvPr id="35" name="Прямая соединительная линия 34"/>
          <p:cNvCxnSpPr/>
          <p:nvPr/>
        </p:nvCxnSpPr>
        <p:spPr>
          <a:xfrm>
            <a:off x="416496" y="1412776"/>
            <a:ext cx="4506875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5079816" y="1412776"/>
            <a:ext cx="4697720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2648744" y="0"/>
            <a:ext cx="4680520" cy="1196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Заголовок 59"/>
          <p:cNvSpPr>
            <a:spLocks noGrp="1"/>
          </p:cNvSpPr>
          <p:nvPr>
            <p:ph type="title"/>
          </p:nvPr>
        </p:nvSpPr>
        <p:spPr>
          <a:xfrm>
            <a:off x="421102" y="182952"/>
            <a:ext cx="8915400" cy="826460"/>
          </a:xfrm>
        </p:spPr>
        <p:txBody>
          <a:bodyPr>
            <a:normAutofit/>
          </a:bodyPr>
          <a:lstStyle/>
          <a:p>
            <a:pPr algn="l"/>
            <a:r>
              <a:rPr lang="ru-RU" sz="3200" dirty="0" smtClean="0">
                <a:solidFill>
                  <a:schemeClr val="accent5"/>
                </a:solidFill>
              </a:rPr>
              <a:t>ВИДЕОУРОКИ ПРЕЗЕНТАЦИИ</a:t>
            </a:r>
            <a:endParaRPr lang="ru-RU" sz="3200" dirty="0">
              <a:solidFill>
                <a:schemeClr val="accent5"/>
              </a:solidFill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1196" y="54381"/>
            <a:ext cx="1514475" cy="11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43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9"/>
          <a:stretch/>
        </p:blipFill>
        <p:spPr>
          <a:xfrm>
            <a:off x="1929553" y="1417638"/>
            <a:ext cx="7313925" cy="40538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0" name="Заголовок 59"/>
          <p:cNvSpPr>
            <a:spLocks noGrp="1"/>
          </p:cNvSpPr>
          <p:nvPr>
            <p:ph type="title"/>
          </p:nvPr>
        </p:nvSpPr>
        <p:spPr>
          <a:xfrm>
            <a:off x="459773" y="162803"/>
            <a:ext cx="8915400" cy="673910"/>
          </a:xfrm>
        </p:spPr>
        <p:txBody>
          <a:bodyPr/>
          <a:lstStyle/>
          <a:p>
            <a:r>
              <a:rPr lang="ru-RU" dirty="0" smtClean="0"/>
              <a:t>ТЕСТИРОВАНИЕ ПО ИНОСТРАННОМУ ЯЗЫКУ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102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90" y="3284984"/>
            <a:ext cx="3891027" cy="389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01"/>
          <a:stretch/>
        </p:blipFill>
        <p:spPr>
          <a:xfrm>
            <a:off x="920552" y="4221087"/>
            <a:ext cx="3312367" cy="16561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6596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59"/>
          <p:cNvSpPr>
            <a:spLocks noGrp="1"/>
          </p:cNvSpPr>
          <p:nvPr>
            <p:ph type="title"/>
          </p:nvPr>
        </p:nvSpPr>
        <p:spPr>
          <a:xfrm>
            <a:off x="459773" y="162802"/>
            <a:ext cx="8915400" cy="1033949"/>
          </a:xfrm>
        </p:spPr>
        <p:txBody>
          <a:bodyPr>
            <a:normAutofit/>
          </a:bodyPr>
          <a:lstStyle/>
          <a:p>
            <a:r>
              <a:rPr lang="ru-RU" dirty="0"/>
              <a:t>ФРАГМЕНТ ЗАНЯТИЯ «МИР ДЕЯТЕЛЬНОСТИ»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4 </a:t>
            </a:r>
            <a:r>
              <a:rPr lang="ru-RU" dirty="0"/>
              <a:t>класс</a:t>
            </a:r>
          </a:p>
        </p:txBody>
      </p:sp>
      <p:pic>
        <p:nvPicPr>
          <p:cNvPr id="9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0512" y="1484784"/>
            <a:ext cx="9145016" cy="5137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459773" y="1412776"/>
            <a:ext cx="9317763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045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759"/>
          <a:stretch/>
        </p:blipFill>
        <p:spPr>
          <a:xfrm>
            <a:off x="2067744" y="3501126"/>
            <a:ext cx="6596178" cy="29335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2"/>
          <a:stretch/>
        </p:blipFill>
        <p:spPr>
          <a:xfrm>
            <a:off x="848544" y="260648"/>
            <a:ext cx="8706954" cy="253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5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val 26">
            <a:extLst>
              <a:ext uri="{FF2B5EF4-FFF2-40B4-BE49-F238E27FC236}">
                <a16:creationId xmlns:a16="http://schemas.microsoft.com/office/drawing/2014/main" id="{83E70FFE-8442-477F-A9D2-02D336019CA4}"/>
              </a:ext>
            </a:extLst>
          </p:cNvPr>
          <p:cNvSpPr/>
          <p:nvPr/>
        </p:nvSpPr>
        <p:spPr>
          <a:xfrm>
            <a:off x="419401" y="1170320"/>
            <a:ext cx="2921694" cy="2864139"/>
          </a:xfrm>
          <a:prstGeom prst="ellipse">
            <a:avLst/>
          </a:prstGeom>
          <a:solidFill>
            <a:schemeClr val="accent5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Заголовок 59"/>
          <p:cNvSpPr>
            <a:spLocks noGrp="1"/>
          </p:cNvSpPr>
          <p:nvPr>
            <p:ph type="title"/>
          </p:nvPr>
        </p:nvSpPr>
        <p:spPr>
          <a:xfrm>
            <a:off x="459773" y="162802"/>
            <a:ext cx="8237643" cy="103394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СТРАТЕГИЯ ПОВЫШЕНИЯ ФИНАНСОВОЙ ГРАМОТНОСТИ </a:t>
            </a:r>
            <a:br>
              <a:rPr lang="ru-RU" dirty="0" smtClean="0"/>
            </a:br>
            <a:r>
              <a:rPr lang="ru-RU" dirty="0" smtClean="0"/>
              <a:t>В РОССИЙСКОЙ ФЕДЕРАЦИИ НА 2017 - 2023 ГОДЫ</a:t>
            </a:r>
            <a:endParaRPr lang="ru-RU" dirty="0"/>
          </a:p>
        </p:txBody>
      </p:sp>
      <p:sp>
        <p:nvSpPr>
          <p:cNvPr id="7" name="Trapezoid 18">
            <a:extLst>
              <a:ext uri="{FF2B5EF4-FFF2-40B4-BE49-F238E27FC236}">
                <a16:creationId xmlns:a16="http://schemas.microsoft.com/office/drawing/2014/main" id="{A2C9D379-D508-4D97-BD9B-AC53413C2DBF}"/>
              </a:ext>
            </a:extLst>
          </p:cNvPr>
          <p:cNvSpPr/>
          <p:nvPr/>
        </p:nvSpPr>
        <p:spPr>
          <a:xfrm rot="10800000">
            <a:off x="4002430" y="2096542"/>
            <a:ext cx="2235344" cy="1236889"/>
          </a:xfrm>
          <a:custGeom>
            <a:avLst/>
            <a:gdLst/>
            <a:ahLst/>
            <a:cxnLst/>
            <a:rect l="l" t="t" r="r" b="b"/>
            <a:pathLst>
              <a:path w="2513902" h="1391026">
                <a:moveTo>
                  <a:pt x="1390337" y="97116"/>
                </a:moveTo>
                <a:lnTo>
                  <a:pt x="1390337" y="72919"/>
                </a:lnTo>
                <a:lnTo>
                  <a:pt x="1123565" y="72919"/>
                </a:lnTo>
                <a:lnTo>
                  <a:pt x="1123565" y="97116"/>
                </a:lnTo>
                <a:close/>
                <a:moveTo>
                  <a:pt x="2178715" y="1323989"/>
                </a:moveTo>
                <a:lnTo>
                  <a:pt x="2178715" y="217871"/>
                </a:lnTo>
                <a:lnTo>
                  <a:pt x="335187" y="217871"/>
                </a:lnTo>
                <a:lnTo>
                  <a:pt x="335187" y="1323989"/>
                </a:lnTo>
                <a:close/>
                <a:moveTo>
                  <a:pt x="2190205" y="1391026"/>
                </a:moveTo>
                <a:lnTo>
                  <a:pt x="323696" y="1391026"/>
                </a:lnTo>
                <a:cubicBezTo>
                  <a:pt x="293019" y="1391026"/>
                  <a:pt x="268149" y="1366157"/>
                  <a:pt x="268149" y="1335479"/>
                </a:cubicBezTo>
                <a:lnTo>
                  <a:pt x="268149" y="117315"/>
                </a:lnTo>
                <a:lnTo>
                  <a:pt x="0" y="117315"/>
                </a:lnTo>
                <a:lnTo>
                  <a:pt x="0" y="50278"/>
                </a:lnTo>
                <a:lnTo>
                  <a:pt x="65286" y="0"/>
                </a:lnTo>
                <a:lnTo>
                  <a:pt x="2448616" y="0"/>
                </a:lnTo>
                <a:lnTo>
                  <a:pt x="2513902" y="50278"/>
                </a:lnTo>
                <a:lnTo>
                  <a:pt x="2513902" y="117315"/>
                </a:lnTo>
                <a:lnTo>
                  <a:pt x="2245752" y="117315"/>
                </a:lnTo>
                <a:lnTo>
                  <a:pt x="2245752" y="1335479"/>
                </a:lnTo>
                <a:cubicBezTo>
                  <a:pt x="2245752" y="1366157"/>
                  <a:pt x="2220883" y="1391026"/>
                  <a:pt x="2190205" y="1391026"/>
                </a:cubicBezTo>
                <a:close/>
              </a:path>
            </a:pathLst>
          </a:custGeom>
          <a:solidFill>
            <a:schemeClr val="accent6"/>
          </a:solidFill>
          <a:ln w="12700">
            <a:noFill/>
          </a:ln>
          <a:effectLst>
            <a:outerShdw blurRad="50800" dist="38100" dir="27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Oval 13">
            <a:extLst>
              <a:ext uri="{FF2B5EF4-FFF2-40B4-BE49-F238E27FC236}">
                <a16:creationId xmlns:a16="http://schemas.microsoft.com/office/drawing/2014/main" id="{A53A2643-7EC1-46AD-B438-45EA3A22CDB0}"/>
              </a:ext>
            </a:extLst>
          </p:cNvPr>
          <p:cNvSpPr/>
          <p:nvPr/>
        </p:nvSpPr>
        <p:spPr>
          <a:xfrm>
            <a:off x="4725881" y="2223720"/>
            <a:ext cx="792088" cy="79208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Isosceles Triangle 23">
            <a:extLst>
              <a:ext uri="{FF2B5EF4-FFF2-40B4-BE49-F238E27FC236}">
                <a16:creationId xmlns:a16="http://schemas.microsoft.com/office/drawing/2014/main" id="{FE013461-7E59-4B20-A206-06DE7843F046}"/>
              </a:ext>
            </a:extLst>
          </p:cNvPr>
          <p:cNvSpPr/>
          <p:nvPr/>
        </p:nvSpPr>
        <p:spPr>
          <a:xfrm rot="16200000" flipV="1">
            <a:off x="6436839" y="3790486"/>
            <a:ext cx="250588" cy="216024"/>
          </a:xfrm>
          <a:prstGeom prst="triangle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Oval 26">
            <a:extLst>
              <a:ext uri="{FF2B5EF4-FFF2-40B4-BE49-F238E27FC236}">
                <a16:creationId xmlns:a16="http://schemas.microsoft.com/office/drawing/2014/main" id="{83E70FFE-8442-477F-A9D2-02D336019CA4}"/>
              </a:ext>
            </a:extLst>
          </p:cNvPr>
          <p:cNvSpPr/>
          <p:nvPr/>
        </p:nvSpPr>
        <p:spPr>
          <a:xfrm>
            <a:off x="6670145" y="2236784"/>
            <a:ext cx="2921694" cy="2864139"/>
          </a:xfrm>
          <a:prstGeom prst="ellipse">
            <a:avLst/>
          </a:prstGeom>
          <a:solidFill>
            <a:schemeClr val="accent6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Rectangle 14">
            <a:extLst>
              <a:ext uri="{FF2B5EF4-FFF2-40B4-BE49-F238E27FC236}">
                <a16:creationId xmlns:a16="http://schemas.microsoft.com/office/drawing/2014/main" id="{2B40D2A5-C9FF-4CCB-B00A-5D34E1725E1E}"/>
              </a:ext>
            </a:extLst>
          </p:cNvPr>
          <p:cNvSpPr/>
          <p:nvPr/>
        </p:nvSpPr>
        <p:spPr>
          <a:xfrm>
            <a:off x="4951709" y="2424162"/>
            <a:ext cx="343573" cy="361320"/>
          </a:xfrm>
          <a:custGeom>
            <a:avLst/>
            <a:gdLst/>
            <a:ahLst/>
            <a:cxnLst/>
            <a:rect l="l" t="t" r="r" b="b"/>
            <a:pathLst>
              <a:path w="3888432" h="3984815">
                <a:moveTo>
                  <a:pt x="3131805" y="2156163"/>
                </a:moveTo>
                <a:lnTo>
                  <a:pt x="3132791" y="2156712"/>
                </a:lnTo>
                <a:lnTo>
                  <a:pt x="3132791" y="3458037"/>
                </a:lnTo>
                <a:lnTo>
                  <a:pt x="2592791" y="3458037"/>
                </a:lnTo>
                <a:lnTo>
                  <a:pt x="2592791" y="2392416"/>
                </a:lnTo>
                <a:lnTo>
                  <a:pt x="3131805" y="2392416"/>
                </a:lnTo>
                <a:close/>
                <a:moveTo>
                  <a:pt x="1894806" y="1447696"/>
                </a:moveTo>
                <a:lnTo>
                  <a:pt x="2434806" y="1447696"/>
                </a:lnTo>
                <a:lnTo>
                  <a:pt x="2434806" y="3067696"/>
                </a:lnTo>
                <a:lnTo>
                  <a:pt x="2425859" y="3067696"/>
                </a:lnTo>
                <a:lnTo>
                  <a:pt x="2425859" y="3458037"/>
                </a:lnTo>
                <a:lnTo>
                  <a:pt x="1885859" y="3458037"/>
                </a:lnTo>
                <a:lnTo>
                  <a:pt x="1885859" y="1462222"/>
                </a:lnTo>
                <a:lnTo>
                  <a:pt x="1894806" y="1467205"/>
                </a:lnTo>
                <a:close/>
                <a:moveTo>
                  <a:pt x="1178927" y="1068489"/>
                </a:moveTo>
                <a:lnTo>
                  <a:pt x="1179306" y="1068700"/>
                </a:lnTo>
                <a:lnTo>
                  <a:pt x="1179306" y="1992407"/>
                </a:lnTo>
                <a:lnTo>
                  <a:pt x="1718927" y="1992407"/>
                </a:lnTo>
                <a:lnTo>
                  <a:pt x="1718927" y="3458037"/>
                </a:lnTo>
                <a:lnTo>
                  <a:pt x="1178927" y="3458037"/>
                </a:lnTo>
                <a:close/>
                <a:moveTo>
                  <a:pt x="471995" y="674757"/>
                </a:moveTo>
                <a:lnTo>
                  <a:pt x="482407" y="680556"/>
                </a:lnTo>
                <a:lnTo>
                  <a:pt x="1022307" y="680556"/>
                </a:lnTo>
                <a:lnTo>
                  <a:pt x="1022307" y="2085638"/>
                </a:lnTo>
                <a:lnTo>
                  <a:pt x="1011995" y="2085638"/>
                </a:lnTo>
                <a:lnTo>
                  <a:pt x="1011995" y="3458037"/>
                </a:lnTo>
                <a:lnTo>
                  <a:pt x="471995" y="3458037"/>
                </a:lnTo>
                <a:close/>
                <a:moveTo>
                  <a:pt x="3301860" y="259154"/>
                </a:moveTo>
                <a:lnTo>
                  <a:pt x="3841860" y="259154"/>
                </a:lnTo>
                <a:lnTo>
                  <a:pt x="3841860" y="2548347"/>
                </a:lnTo>
                <a:lnTo>
                  <a:pt x="3835956" y="2548347"/>
                </a:lnTo>
                <a:lnTo>
                  <a:pt x="3839723" y="2550445"/>
                </a:lnTo>
                <a:lnTo>
                  <a:pt x="3839723" y="3458037"/>
                </a:lnTo>
                <a:lnTo>
                  <a:pt x="3299723" y="3458037"/>
                </a:lnTo>
                <a:lnTo>
                  <a:pt x="3299723" y="2249687"/>
                </a:lnTo>
                <a:lnTo>
                  <a:pt x="3301860" y="2250877"/>
                </a:lnTo>
                <a:close/>
                <a:moveTo>
                  <a:pt x="0" y="0"/>
                </a:moveTo>
                <a:lnTo>
                  <a:pt x="360000" y="0"/>
                </a:lnTo>
                <a:lnTo>
                  <a:pt x="360000" y="3624815"/>
                </a:lnTo>
                <a:lnTo>
                  <a:pt x="3888432" y="3624815"/>
                </a:lnTo>
                <a:lnTo>
                  <a:pt x="3888432" y="3984815"/>
                </a:lnTo>
                <a:lnTo>
                  <a:pt x="0" y="3984815"/>
                </a:lnTo>
                <a:lnTo>
                  <a:pt x="0" y="3888432"/>
                </a:lnTo>
                <a:lnTo>
                  <a:pt x="0" y="36248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5" name="Group 17">
            <a:extLst>
              <a:ext uri="{FF2B5EF4-FFF2-40B4-BE49-F238E27FC236}">
                <a16:creationId xmlns:a16="http://schemas.microsoft.com/office/drawing/2014/main" id="{AD1412E2-0F50-42A5-9F96-ED637C3E5474}"/>
              </a:ext>
            </a:extLst>
          </p:cNvPr>
          <p:cNvGrpSpPr/>
          <p:nvPr/>
        </p:nvGrpSpPr>
        <p:grpSpPr>
          <a:xfrm rot="10800000">
            <a:off x="3465881" y="1778918"/>
            <a:ext cx="2520000" cy="45719"/>
            <a:chOff x="4016829" y="4452257"/>
            <a:chExt cx="2520000" cy="57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DE57CE39-5D30-4A5B-BFA3-1318BAB12C68}"/>
                </a:ext>
              </a:extLst>
            </p:cNvPr>
            <p:cNvSpPr/>
            <p:nvPr/>
          </p:nvSpPr>
          <p:spPr>
            <a:xfrm>
              <a:off x="4016829" y="4452257"/>
              <a:ext cx="2520000" cy="576000"/>
            </a:xfrm>
            <a:custGeom>
              <a:avLst/>
              <a:gdLst>
                <a:gd name="connsiteX0" fmla="*/ 0 w 2438400"/>
                <a:gd name="connsiteY0" fmla="*/ 0 h 402772"/>
                <a:gd name="connsiteX1" fmla="*/ 0 w 2438400"/>
                <a:gd name="connsiteY1" fmla="*/ 185057 h 402772"/>
                <a:gd name="connsiteX2" fmla="*/ 2438400 w 2438400"/>
                <a:gd name="connsiteY2" fmla="*/ 185057 h 402772"/>
                <a:gd name="connsiteX3" fmla="*/ 2438400 w 2438400"/>
                <a:gd name="connsiteY3" fmla="*/ 402772 h 402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8400" h="402772">
                  <a:moveTo>
                    <a:pt x="0" y="0"/>
                  </a:moveTo>
                  <a:lnTo>
                    <a:pt x="0" y="185057"/>
                  </a:lnTo>
                  <a:lnTo>
                    <a:pt x="2438400" y="185057"/>
                  </a:lnTo>
                  <a:lnTo>
                    <a:pt x="2438400" y="402772"/>
                  </a:lnTo>
                </a:path>
              </a:pathLst>
            </a:custGeom>
            <a:ln w="28575">
              <a:solidFill>
                <a:schemeClr val="accent1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7" name="Isosceles Triangle 23">
              <a:extLst>
                <a:ext uri="{FF2B5EF4-FFF2-40B4-BE49-F238E27FC236}">
                  <a16:creationId xmlns:a16="http://schemas.microsoft.com/office/drawing/2014/main" id="{7C30C78B-A141-4BAD-8968-CF7BA9B8E7FD}"/>
                </a:ext>
              </a:extLst>
            </p:cNvPr>
            <p:cNvSpPr/>
            <p:nvPr/>
          </p:nvSpPr>
          <p:spPr>
            <a:xfrm rot="16200000" flipV="1">
              <a:off x="6303523" y="4592107"/>
              <a:ext cx="250588" cy="216024"/>
            </a:xfrm>
            <a:prstGeom prst="triangle">
              <a:avLst/>
            </a:prstGeom>
            <a:solidFill>
              <a:schemeClr val="accent1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8" name="Прямоугольник 37"/>
          <p:cNvSpPr/>
          <p:nvPr/>
        </p:nvSpPr>
        <p:spPr>
          <a:xfrm>
            <a:off x="656831" y="1590224"/>
            <a:ext cx="244683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УЧЕБНЫЙ </a:t>
            </a:r>
            <a:r>
              <a:rPr lang="ru-RU" dirty="0" smtClean="0"/>
              <a:t>ПЛАН</a:t>
            </a:r>
          </a:p>
          <a:p>
            <a:pPr algn="ctr"/>
            <a:r>
              <a:rPr lang="ru-RU" dirty="0"/>
              <a:t>10-11 класс </a:t>
            </a:r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Дополнительные учебные предметы, курсы по выбору:</a:t>
            </a:r>
            <a:endParaRPr lang="ru-RU" dirty="0"/>
          </a:p>
          <a:p>
            <a:pPr algn="ctr"/>
            <a:endParaRPr lang="ru-RU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7273545" y="2420734"/>
            <a:ext cx="17148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ВНЕУРОЧНАЯ </a:t>
            </a:r>
            <a:endParaRPr lang="ru-RU" dirty="0" smtClean="0"/>
          </a:p>
          <a:p>
            <a:pPr algn="ctr"/>
            <a:r>
              <a:rPr lang="ru-RU" dirty="0" smtClean="0"/>
              <a:t>ДЕЯТЕЛЬНОСТЬ</a:t>
            </a:r>
            <a:endParaRPr lang="ru-RU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6772481" y="3012849"/>
            <a:ext cx="27170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dk1"/>
                </a:solidFill>
              </a:rPr>
              <a:t>Программа внеурочной деятельности </a:t>
            </a:r>
          </a:p>
          <a:p>
            <a:pPr algn="ctr"/>
            <a:r>
              <a:rPr lang="ru-RU" dirty="0">
                <a:solidFill>
                  <a:schemeClr val="dk1"/>
                </a:solidFill>
              </a:rPr>
              <a:t>«Финансовая грамотность» </a:t>
            </a:r>
          </a:p>
          <a:p>
            <a:pPr algn="ctr"/>
            <a:r>
              <a:rPr lang="ru-RU" dirty="0">
                <a:solidFill>
                  <a:schemeClr val="dk1"/>
                </a:solidFill>
              </a:rPr>
              <a:t>для обучающихся </a:t>
            </a:r>
          </a:p>
          <a:p>
            <a:pPr algn="ctr"/>
            <a:r>
              <a:rPr lang="ru-RU" dirty="0">
                <a:solidFill>
                  <a:schemeClr val="dk1"/>
                </a:solidFill>
              </a:rPr>
              <a:t>4-х,5-х классов</a:t>
            </a:r>
            <a:endParaRPr lang="ru-RU" dirty="0"/>
          </a:p>
        </p:txBody>
      </p:sp>
      <p:graphicFrame>
        <p:nvGraphicFramePr>
          <p:cNvPr id="50" name="Таблица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849783"/>
              </p:ext>
            </p:extLst>
          </p:nvPr>
        </p:nvGraphicFramePr>
        <p:xfrm>
          <a:off x="465034" y="4340697"/>
          <a:ext cx="6307447" cy="18542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534939">
                  <a:extLst>
                    <a:ext uri="{9D8B030D-6E8A-4147-A177-3AD203B41FA5}">
                      <a16:colId xmlns:a16="http://schemas.microsoft.com/office/drawing/2014/main" val="1664750706"/>
                    </a:ext>
                  </a:extLst>
                </a:gridCol>
                <a:gridCol w="618970">
                  <a:extLst>
                    <a:ext uri="{9D8B030D-6E8A-4147-A177-3AD203B41FA5}">
                      <a16:colId xmlns:a16="http://schemas.microsoft.com/office/drawing/2014/main" val="4016470338"/>
                    </a:ext>
                  </a:extLst>
                </a:gridCol>
                <a:gridCol w="687745">
                  <a:extLst>
                    <a:ext uri="{9D8B030D-6E8A-4147-A177-3AD203B41FA5}">
                      <a16:colId xmlns:a16="http://schemas.microsoft.com/office/drawing/2014/main" val="2427528351"/>
                    </a:ext>
                  </a:extLst>
                </a:gridCol>
                <a:gridCol w="687745">
                  <a:extLst>
                    <a:ext uri="{9D8B030D-6E8A-4147-A177-3AD203B41FA5}">
                      <a16:colId xmlns:a16="http://schemas.microsoft.com/office/drawing/2014/main" val="87661730"/>
                    </a:ext>
                  </a:extLst>
                </a:gridCol>
                <a:gridCol w="778048">
                  <a:extLst>
                    <a:ext uri="{9D8B030D-6E8A-4147-A177-3AD203B41FA5}">
                      <a16:colId xmlns:a16="http://schemas.microsoft.com/office/drawing/2014/main" val="6247813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200" b="0" i="1" dirty="0" smtClean="0">
                          <a:solidFill>
                            <a:schemeClr val="tx1"/>
                          </a:solidFill>
                        </a:rPr>
                        <a:t>ОСНОВЫ СОЦИОЛОГИИ И ПОЛИТОЛОГИИ</a:t>
                      </a:r>
                      <a:endParaRPr lang="ru-RU" sz="1200" b="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</a:rPr>
                        <a:t>ЭК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</a:rPr>
                        <a:t>70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86251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solidFill>
                            <a:schemeClr val="tx1"/>
                          </a:solidFill>
                        </a:rPr>
                        <a:t>ТРУДНЫЕ ВОПРОСЫ ИСТОРИИ РОССИИ</a:t>
                      </a:r>
                      <a:r>
                        <a:rPr lang="ru-RU" sz="1200" i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i="1" baseline="0" dirty="0" smtClean="0">
                          <a:solidFill>
                            <a:schemeClr val="tx1"/>
                          </a:solidFill>
                        </a:rPr>
                        <a:t>XX </a:t>
                      </a:r>
                      <a:r>
                        <a:rPr lang="ru-RU" sz="1200" i="1" baseline="0" dirty="0" smtClean="0">
                          <a:solidFill>
                            <a:schemeClr val="tx1"/>
                          </a:solidFill>
                        </a:rPr>
                        <a:t>ВЕКА</a:t>
                      </a:r>
                      <a:endParaRPr lang="ru-RU" sz="1200" b="1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ЭК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35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2054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solidFill>
                            <a:schemeClr val="tx1"/>
                          </a:solidFill>
                        </a:rPr>
                        <a:t>ТЕОРИЯ И ПРАКТИКА НАПИСАНИЯ СОЧИНЕНИЯ</a:t>
                      </a:r>
                      <a:endParaRPr lang="ru-RU" sz="1200" b="1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ФК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70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5158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solidFill>
                            <a:schemeClr val="tx1"/>
                          </a:solidFill>
                        </a:rPr>
                        <a:t>ИСКУССТВО</a:t>
                      </a:r>
                      <a:endParaRPr lang="ru-RU" sz="1200" b="1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ЭК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70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80673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solidFill>
                            <a:schemeClr val="tx1"/>
                          </a:solidFill>
                        </a:rPr>
                        <a:t>Финансовая грамотность</a:t>
                      </a:r>
                      <a:endParaRPr lang="ru-RU" sz="1200" b="1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ЭК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70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4581036"/>
                  </a:ext>
                </a:extLst>
              </a:tr>
            </a:tbl>
          </a:graphicData>
        </a:graphic>
      </p:graphicFrame>
      <p:sp>
        <p:nvSpPr>
          <p:cNvPr id="51" name="Isosceles Triangle 23">
            <a:extLst>
              <a:ext uri="{FF2B5EF4-FFF2-40B4-BE49-F238E27FC236}">
                <a16:creationId xmlns:a16="http://schemas.microsoft.com/office/drawing/2014/main" id="{7C30C78B-A141-4BAD-8968-CF7BA9B8E7FD}"/>
              </a:ext>
            </a:extLst>
          </p:cNvPr>
          <p:cNvSpPr/>
          <p:nvPr/>
        </p:nvSpPr>
        <p:spPr>
          <a:xfrm rot="5400000" flipV="1">
            <a:off x="3405278" y="1687006"/>
            <a:ext cx="291490" cy="216024"/>
          </a:xfrm>
          <a:prstGeom prst="triangle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6" name="Group 17">
            <a:extLst>
              <a:ext uri="{FF2B5EF4-FFF2-40B4-BE49-F238E27FC236}">
                <a16:creationId xmlns:a16="http://schemas.microsoft.com/office/drawing/2014/main" id="{8B9D4632-76F9-409A-8488-925AB58A98F3}"/>
              </a:ext>
            </a:extLst>
          </p:cNvPr>
          <p:cNvGrpSpPr/>
          <p:nvPr/>
        </p:nvGrpSpPr>
        <p:grpSpPr>
          <a:xfrm>
            <a:off x="4047810" y="3867152"/>
            <a:ext cx="2520000" cy="45719"/>
            <a:chOff x="4016829" y="4452257"/>
            <a:chExt cx="2520000" cy="57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765A7AF2-0680-4560-B937-61946CFB9297}"/>
                </a:ext>
              </a:extLst>
            </p:cNvPr>
            <p:cNvSpPr/>
            <p:nvPr/>
          </p:nvSpPr>
          <p:spPr>
            <a:xfrm>
              <a:off x="4016829" y="4452257"/>
              <a:ext cx="2520000" cy="576000"/>
            </a:xfrm>
            <a:custGeom>
              <a:avLst/>
              <a:gdLst>
                <a:gd name="connsiteX0" fmla="*/ 0 w 2438400"/>
                <a:gd name="connsiteY0" fmla="*/ 0 h 402772"/>
                <a:gd name="connsiteX1" fmla="*/ 0 w 2438400"/>
                <a:gd name="connsiteY1" fmla="*/ 185057 h 402772"/>
                <a:gd name="connsiteX2" fmla="*/ 2438400 w 2438400"/>
                <a:gd name="connsiteY2" fmla="*/ 185057 h 402772"/>
                <a:gd name="connsiteX3" fmla="*/ 2438400 w 2438400"/>
                <a:gd name="connsiteY3" fmla="*/ 402772 h 402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8400" h="402772">
                  <a:moveTo>
                    <a:pt x="0" y="0"/>
                  </a:moveTo>
                  <a:lnTo>
                    <a:pt x="0" y="185057"/>
                  </a:lnTo>
                  <a:lnTo>
                    <a:pt x="2438400" y="185057"/>
                  </a:lnTo>
                  <a:lnTo>
                    <a:pt x="2438400" y="402772"/>
                  </a:lnTo>
                </a:path>
              </a:pathLst>
            </a:cu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8" name="Isosceles Triangle 23">
              <a:extLst>
                <a:ext uri="{FF2B5EF4-FFF2-40B4-BE49-F238E27FC236}">
                  <a16:creationId xmlns:a16="http://schemas.microsoft.com/office/drawing/2014/main" id="{FE013461-7E59-4B20-A206-06DE7843F046}"/>
                </a:ext>
              </a:extLst>
            </p:cNvPr>
            <p:cNvSpPr/>
            <p:nvPr/>
          </p:nvSpPr>
          <p:spPr>
            <a:xfrm rot="16200000" flipV="1">
              <a:off x="5872735" y="4613873"/>
              <a:ext cx="250588" cy="216024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109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59"/>
          <p:cNvSpPr>
            <a:spLocks noGrp="1"/>
          </p:cNvSpPr>
          <p:nvPr>
            <p:ph type="title"/>
          </p:nvPr>
        </p:nvSpPr>
        <p:spPr>
          <a:xfrm>
            <a:off x="459773" y="162803"/>
            <a:ext cx="8915400" cy="673910"/>
          </a:xfrm>
        </p:spPr>
        <p:txBody>
          <a:bodyPr>
            <a:normAutofit/>
          </a:bodyPr>
          <a:lstStyle/>
          <a:p>
            <a:r>
              <a:rPr lang="ru-RU" dirty="0" smtClean="0"/>
              <a:t>ДЕЛОВАЯ ИГРА «ДОХОДНОСТЬ И РИСКИ»</a:t>
            </a:r>
            <a:endParaRPr lang="ru-RU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59772" y="836713"/>
            <a:ext cx="6365435" cy="792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395" rtl="0" eaLnBrk="1" latinLnBrk="0" hangingPunct="1">
              <a:spcBef>
                <a:spcPct val="0"/>
              </a:spcBef>
              <a:buNone/>
              <a:defRPr sz="2800" kern="1200">
                <a:solidFill>
                  <a:srgbClr val="29A9E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tx2"/>
                </a:solidFill>
              </a:rPr>
              <a:t>для обучающихся 9-11 классов. В игровой форме показывает разницу в доходах рисковых и консервативных активах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99"/>
          <a:stretch/>
        </p:blipFill>
        <p:spPr>
          <a:xfrm>
            <a:off x="459772" y="1700808"/>
            <a:ext cx="9217024" cy="2156264"/>
          </a:xfrm>
        </p:spPr>
      </p:pic>
      <p:pic>
        <p:nvPicPr>
          <p:cNvPr id="8" name="Picture 2" descr="ÐÐ°ÑÑÐ¸Ð½ÐºÐ¸ Ð¿Ð¾ Ð·Ð°Ð¿ÑÐ¾ÑÑ Ð½ÐµÐ´ÐµÐ»Ñ ÑÐ¸Ð½Ð°Ð½ÑÐ¾Ð²Ð¾Ð¹ Ð³ÑÐ°Ð¼Ð¾ÑÐ½Ð¾ÑÑÐ¸ Ð´Ð»Ñ Ð´ÐµÑÐµÐ¹ Ð¸ Ð¼Ð¾Ð»Ð¾Ð´ÐµÐ¶Ð¸ 20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73" y="4149080"/>
            <a:ext cx="8598667" cy="221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11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_Верконт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1105</TotalTime>
  <Words>150</Words>
  <Application>Microsoft Office PowerPoint</Application>
  <PresentationFormat>Лист A4 (210x297 мм)</PresentationFormat>
  <Paragraphs>62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맑은 고딕</vt:lpstr>
      <vt:lpstr>Arial</vt:lpstr>
      <vt:lpstr>Calibri</vt:lpstr>
      <vt:lpstr>Noto Sans</vt:lpstr>
      <vt:lpstr>Verdana</vt:lpstr>
      <vt:lpstr>Тема_Верконт</vt:lpstr>
      <vt:lpstr>ПРИМЕНЕНИЕ УЧЕБНЫХ МАТЕРИАЛОВ (ВИДЕОУРОКОВ) В МБОУ СШ№63 г. ЛИПЕЦКА </vt:lpstr>
      <vt:lpstr>Презентация PowerPoint</vt:lpstr>
      <vt:lpstr>ЭЛЕКТРОННЫЕ ПРИЛОЖЕНИЯ</vt:lpstr>
      <vt:lpstr>ВИДЕОУРОКИ ПРЕЗЕНТАЦИИ</vt:lpstr>
      <vt:lpstr>ТЕСТИРОВАНИЕ ПО ИНОСТРАННОМУ ЯЗЫКУ</vt:lpstr>
      <vt:lpstr>ФРАГМЕНТ ЗАНЯТИЯ «МИР ДЕЯТЕЛЬНОСТИ»  4 класс</vt:lpstr>
      <vt:lpstr>Презентация PowerPoint</vt:lpstr>
      <vt:lpstr>СТРАТЕГИЯ ПОВЫШЕНИЯ ФИНАНСОВОЙ ГРАМОТНОСТИ  В РОССИЙСКОЙ ФЕДЕРАЦИИ НА 2017 - 2023 ГОДЫ</vt:lpstr>
      <vt:lpstr>ДЕЛОВАЯ ИГРА «ДОХОДНОСТЬ И РИСКИ»</vt:lpstr>
      <vt:lpstr>Презентация PowerPoint</vt:lpstr>
      <vt:lpstr>Презентация PowerPoint</vt:lpstr>
      <vt:lpstr>http://dni-fg.ru</vt:lpstr>
      <vt:lpstr>ИСПОЛЬЗОВАНИЕ МАТЕРИАЛОВ САЙТА </vt:lpstr>
      <vt:lpstr>СПАСИБО ЗА ВНИМАНИЕ!   С УДОВОЛЬСТВИЕМ ОТВЕЧУ НА ВАШИ ВОПРОСЫ!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Анализ существующего опыта и повышение квалификации управленческих работников системы общего образования по вопросам развития форм государственно-общественного управления образованием по выработке и реализации нормативно-подушевого финансирования образовательных организаций демонстрирующих стабильно высокие результаты по ГИА и ЕГЭ</dc:title>
  <dc:creator>Natasha</dc:creator>
  <cp:lastModifiedBy>Екатерина Ященко</cp:lastModifiedBy>
  <cp:revision>99</cp:revision>
  <dcterms:created xsi:type="dcterms:W3CDTF">2014-12-16T13:47:58Z</dcterms:created>
  <dcterms:modified xsi:type="dcterms:W3CDTF">2019-07-18T13:57:30Z</dcterms:modified>
</cp:coreProperties>
</file>