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57" r:id="rId4"/>
    <p:sldId id="287" r:id="rId5"/>
    <p:sldId id="288" r:id="rId6"/>
    <p:sldId id="258" r:id="rId7"/>
    <p:sldId id="292" r:id="rId8"/>
    <p:sldId id="259" r:id="rId9"/>
    <p:sldId id="276" r:id="rId10"/>
    <p:sldId id="295" r:id="rId11"/>
    <p:sldId id="263" r:id="rId12"/>
    <p:sldId id="260" r:id="rId13"/>
    <p:sldId id="289" r:id="rId14"/>
    <p:sldId id="262" r:id="rId15"/>
    <p:sldId id="264" r:id="rId16"/>
    <p:sldId id="265" r:id="rId17"/>
    <p:sldId id="270" r:id="rId18"/>
    <p:sldId id="301" r:id="rId19"/>
    <p:sldId id="280" r:id="rId20"/>
    <p:sldId id="281" r:id="rId21"/>
    <p:sldId id="282" r:id="rId22"/>
    <p:sldId id="300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C99"/>
    <a:srgbClr val="9BBB59"/>
    <a:srgbClr val="8064A2"/>
    <a:srgbClr val="4BACC6"/>
    <a:srgbClr val="4F81BD"/>
    <a:srgbClr val="69D2F6"/>
    <a:srgbClr val="8A6DAC"/>
    <a:srgbClr val="ACCEDF"/>
    <a:srgbClr val="53B8D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2" autoAdjust="0"/>
  </p:normalViewPr>
  <p:slideViewPr>
    <p:cSldViewPr>
      <p:cViewPr varScale="1">
        <p:scale>
          <a:sx n="55" d="100"/>
          <a:sy n="55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E3-445C-A359-60C9766FF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731392"/>
        <c:axId val="84710528"/>
      </c:barChart>
      <c:catAx>
        <c:axId val="84731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4710528"/>
        <c:crosses val="autoZero"/>
        <c:auto val="1"/>
        <c:lblAlgn val="ctr"/>
        <c:lblOffset val="100"/>
        <c:noMultiLvlLbl val="0"/>
      </c:catAx>
      <c:valAx>
        <c:axId val="8471052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8473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DB05C-82A6-49C2-B7E0-65C2DD9D593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E111FC5-7258-4573-BBF2-CE97E5090FBD}">
      <dgm:prSet/>
      <dgm:spPr/>
      <dgm:t>
        <a:bodyPr/>
        <a:lstStyle/>
        <a:p>
          <a:pPr rtl="0"/>
          <a:r>
            <a:rPr lang="ru-RU" dirty="0" smtClean="0"/>
            <a:t>Необходимо </a:t>
          </a:r>
          <a:r>
            <a:rPr lang="ru-RU" dirty="0" smtClean="0"/>
            <a:t>внедрение единых методических подходов к созданию </a:t>
          </a:r>
          <a:r>
            <a:rPr lang="ru-RU" dirty="0" smtClean="0"/>
            <a:t>электронных образовательных </a:t>
          </a:r>
          <a:r>
            <a:rPr lang="ru-RU" dirty="0" smtClean="0"/>
            <a:t>материалов (</a:t>
          </a:r>
          <a:r>
            <a:rPr lang="ru-RU" dirty="0" err="1" smtClean="0"/>
            <a:t>видеоуроков</a:t>
          </a:r>
          <a:r>
            <a:rPr lang="ru-RU" dirty="0" smtClean="0"/>
            <a:t>)</a:t>
          </a:r>
          <a:endParaRPr lang="ru-RU" dirty="0"/>
        </a:p>
      </dgm:t>
    </dgm:pt>
    <dgm:pt modelId="{FAA71C4A-4D1B-49FE-BA6A-6EA856367FDE}" type="parTrans" cxnId="{543F7A15-9F19-41A3-A95D-E92345493A32}">
      <dgm:prSet/>
      <dgm:spPr/>
      <dgm:t>
        <a:bodyPr/>
        <a:lstStyle/>
        <a:p>
          <a:endParaRPr lang="ru-RU"/>
        </a:p>
      </dgm:t>
    </dgm:pt>
    <dgm:pt modelId="{1E06BDDD-DC67-46F6-A088-4DFCD977D8F3}" type="sibTrans" cxnId="{543F7A15-9F19-41A3-A95D-E92345493A32}">
      <dgm:prSet/>
      <dgm:spPr/>
      <dgm:t>
        <a:bodyPr/>
        <a:lstStyle/>
        <a:p>
          <a:endParaRPr lang="ru-RU"/>
        </a:p>
      </dgm:t>
    </dgm:pt>
    <dgm:pt modelId="{ECF059F9-D992-4523-B384-D0B738BEF5AB}" type="pres">
      <dgm:prSet presAssocID="{E51DB05C-82A6-49C2-B7E0-65C2DD9D59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97673-B757-415D-A311-F4DCC41DDFBE}" type="pres">
      <dgm:prSet presAssocID="{9E111FC5-7258-4573-BBF2-CE97E5090F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2FE8B-6565-40EE-B0F3-CE76A73B7EA6}" type="presOf" srcId="{9E111FC5-7258-4573-BBF2-CE97E5090FBD}" destId="{6D497673-B757-415D-A311-F4DCC41DDFBE}" srcOrd="0" destOrd="0" presId="urn:microsoft.com/office/officeart/2005/8/layout/vList2"/>
    <dgm:cxn modelId="{BD983155-AB9E-4413-815D-A1E3902A39F7}" type="presOf" srcId="{E51DB05C-82A6-49C2-B7E0-65C2DD9D5930}" destId="{ECF059F9-D992-4523-B384-D0B738BEF5AB}" srcOrd="0" destOrd="0" presId="urn:microsoft.com/office/officeart/2005/8/layout/vList2"/>
    <dgm:cxn modelId="{543F7A15-9F19-41A3-A95D-E92345493A32}" srcId="{E51DB05C-82A6-49C2-B7E0-65C2DD9D5930}" destId="{9E111FC5-7258-4573-BBF2-CE97E5090FBD}" srcOrd="0" destOrd="0" parTransId="{FAA71C4A-4D1B-49FE-BA6A-6EA856367FDE}" sibTransId="{1E06BDDD-DC67-46F6-A088-4DFCD977D8F3}"/>
    <dgm:cxn modelId="{9E9D732D-0465-4F02-80CD-E00559B8CE12}" type="presParOf" srcId="{ECF059F9-D992-4523-B384-D0B738BEF5AB}" destId="{6D497673-B757-415D-A311-F4DCC41DDF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90859-1561-4E3A-B508-6A13FFE1C81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D4D9507-6B36-4EEA-BC40-A2C12EF61608}">
      <dgm:prSet custT="1"/>
      <dgm:spPr/>
      <dgm:t>
        <a:bodyPr/>
        <a:lstStyle/>
        <a:p>
          <a:r>
            <a:rPr lang="ru-RU" sz="1200" dirty="0" smtClean="0"/>
            <a:t>Целевая аудитория</a:t>
          </a:r>
          <a:endParaRPr lang="ru-RU" sz="1200" dirty="0"/>
        </a:p>
      </dgm:t>
    </dgm:pt>
    <dgm:pt modelId="{47CA6E33-6E81-40A1-AFF3-4C1187DD9505}" type="parTrans" cxnId="{5FEB5037-0A26-4F3C-B907-F3DA856238FF}">
      <dgm:prSet/>
      <dgm:spPr/>
      <dgm:t>
        <a:bodyPr/>
        <a:lstStyle/>
        <a:p>
          <a:endParaRPr lang="ru-RU" sz="1800" dirty="0"/>
        </a:p>
      </dgm:t>
    </dgm:pt>
    <dgm:pt modelId="{3E48D681-B180-4731-AD7B-C88C1F60892B}" type="sibTrans" cxnId="{5FEB5037-0A26-4F3C-B907-F3DA856238FF}">
      <dgm:prSet/>
      <dgm:spPr/>
      <dgm:t>
        <a:bodyPr/>
        <a:lstStyle/>
        <a:p>
          <a:endParaRPr lang="ru-RU" sz="1800" dirty="0"/>
        </a:p>
      </dgm:t>
    </dgm:pt>
    <dgm:pt modelId="{3C646DC8-9BCD-4B66-90D0-A4F26D79DE7D}">
      <dgm:prSet custT="1"/>
      <dgm:spPr/>
      <dgm:t>
        <a:bodyPr/>
        <a:lstStyle/>
        <a:p>
          <a:r>
            <a:rPr lang="ru-RU" sz="1200" dirty="0" smtClean="0"/>
            <a:t>Требования к содержательному </a:t>
          </a:r>
          <a:r>
            <a:rPr lang="ru-RU" sz="1200" dirty="0" smtClean="0"/>
            <a:t>наполнению </a:t>
          </a:r>
          <a:endParaRPr lang="ru-RU" sz="1200" dirty="0"/>
        </a:p>
      </dgm:t>
    </dgm:pt>
    <dgm:pt modelId="{B12B4B91-11FB-44E0-9E3C-7E691C52D30F}" type="parTrans" cxnId="{5DD9C958-3372-4928-A0E9-91B056975FF5}">
      <dgm:prSet/>
      <dgm:spPr/>
      <dgm:t>
        <a:bodyPr/>
        <a:lstStyle/>
        <a:p>
          <a:endParaRPr lang="ru-RU" sz="1800" dirty="0"/>
        </a:p>
      </dgm:t>
    </dgm:pt>
    <dgm:pt modelId="{AAEA3E58-2D90-45B1-AB49-EB7C21491352}" type="sibTrans" cxnId="{5DD9C958-3372-4928-A0E9-91B056975FF5}">
      <dgm:prSet/>
      <dgm:spPr/>
      <dgm:t>
        <a:bodyPr/>
        <a:lstStyle/>
        <a:p>
          <a:endParaRPr lang="ru-RU" sz="1800" dirty="0"/>
        </a:p>
      </dgm:t>
    </dgm:pt>
    <dgm:pt modelId="{51C1CF3C-C4B3-48FB-9224-D07637E45B53}">
      <dgm:prSet custT="1"/>
      <dgm:spPr/>
      <dgm:t>
        <a:bodyPr/>
        <a:lstStyle/>
        <a:p>
          <a:r>
            <a:rPr lang="ru-RU" sz="1200" dirty="0" smtClean="0"/>
            <a:t>Основные дидактические требования</a:t>
          </a:r>
          <a:endParaRPr lang="ru-RU" sz="1200" dirty="0"/>
        </a:p>
      </dgm:t>
    </dgm:pt>
    <dgm:pt modelId="{8A739F98-0403-4C69-AAEB-97D27CFA0BB7}" type="parTrans" cxnId="{74DD80E8-F8DB-4F5F-AD71-357F854D61CB}">
      <dgm:prSet/>
      <dgm:spPr/>
      <dgm:t>
        <a:bodyPr/>
        <a:lstStyle/>
        <a:p>
          <a:endParaRPr lang="ru-RU" sz="1800" dirty="0"/>
        </a:p>
      </dgm:t>
    </dgm:pt>
    <dgm:pt modelId="{7E796A8A-6C27-4330-9E77-285BB7F0B9A7}" type="sibTrans" cxnId="{74DD80E8-F8DB-4F5F-AD71-357F854D61CB}">
      <dgm:prSet/>
      <dgm:spPr/>
      <dgm:t>
        <a:bodyPr/>
        <a:lstStyle/>
        <a:p>
          <a:endParaRPr lang="ru-RU" sz="1800" dirty="0"/>
        </a:p>
      </dgm:t>
    </dgm:pt>
    <dgm:pt modelId="{6369C3B2-47A1-42E8-8C62-E094762C5D9C}">
      <dgm:prSet custT="1"/>
      <dgm:spPr/>
      <dgm:t>
        <a:bodyPr/>
        <a:lstStyle/>
        <a:p>
          <a:r>
            <a:rPr lang="ru-RU" sz="1200" dirty="0" smtClean="0"/>
            <a:t>Требования к продолжительности </a:t>
          </a:r>
          <a:r>
            <a:rPr lang="ru-RU" sz="1200" dirty="0" smtClean="0"/>
            <a:t>занятий</a:t>
          </a:r>
          <a:endParaRPr lang="ru-RU" sz="1200" dirty="0"/>
        </a:p>
      </dgm:t>
    </dgm:pt>
    <dgm:pt modelId="{4AE95AE3-8183-4D3C-B700-A7978ED1A21C}" type="parTrans" cxnId="{6D9EFACF-6A6A-49B1-A2C7-6C0A49041BEE}">
      <dgm:prSet/>
      <dgm:spPr/>
      <dgm:t>
        <a:bodyPr/>
        <a:lstStyle/>
        <a:p>
          <a:endParaRPr lang="ru-RU" sz="1800" dirty="0"/>
        </a:p>
      </dgm:t>
    </dgm:pt>
    <dgm:pt modelId="{A51103AB-19D0-4908-9E13-175985758DDD}" type="sibTrans" cxnId="{6D9EFACF-6A6A-49B1-A2C7-6C0A49041BEE}">
      <dgm:prSet/>
      <dgm:spPr/>
      <dgm:t>
        <a:bodyPr/>
        <a:lstStyle/>
        <a:p>
          <a:endParaRPr lang="ru-RU" sz="1800" dirty="0"/>
        </a:p>
      </dgm:t>
    </dgm:pt>
    <dgm:pt modelId="{FF832D24-1BB2-41D6-B812-694EEC202ECE}">
      <dgm:prSet custT="1"/>
      <dgm:spPr/>
      <dgm:t>
        <a:bodyPr/>
        <a:lstStyle/>
        <a:p>
          <a:r>
            <a:rPr lang="ru-RU" sz="1200" dirty="0" smtClean="0"/>
            <a:t>Структура </a:t>
          </a:r>
          <a:r>
            <a:rPr lang="ru-RU" sz="1200" dirty="0" smtClean="0"/>
            <a:t>х </a:t>
          </a:r>
          <a:r>
            <a:rPr lang="ru-RU" sz="1200" dirty="0" smtClean="0"/>
            <a:t>материалов (видеоуроков)</a:t>
          </a:r>
          <a:endParaRPr lang="ru-RU" sz="1200" dirty="0"/>
        </a:p>
      </dgm:t>
    </dgm:pt>
    <dgm:pt modelId="{204585AE-500D-4B75-8FB8-07236C9020B8}" type="parTrans" cxnId="{87ACE747-AEEC-4C5B-9AC2-3E60AF4EE6A7}">
      <dgm:prSet/>
      <dgm:spPr/>
      <dgm:t>
        <a:bodyPr/>
        <a:lstStyle/>
        <a:p>
          <a:endParaRPr lang="ru-RU" sz="1800" dirty="0"/>
        </a:p>
      </dgm:t>
    </dgm:pt>
    <dgm:pt modelId="{93075547-2E2E-4DF4-8B8F-10D06ED7425F}" type="sibTrans" cxnId="{87ACE747-AEEC-4C5B-9AC2-3E60AF4EE6A7}">
      <dgm:prSet/>
      <dgm:spPr/>
      <dgm:t>
        <a:bodyPr/>
        <a:lstStyle/>
        <a:p>
          <a:endParaRPr lang="ru-RU" sz="1800" dirty="0"/>
        </a:p>
      </dgm:t>
    </dgm:pt>
    <dgm:pt modelId="{0A2B2BE8-F447-4C9E-9BB7-E8A778C71E4E}">
      <dgm:prSet custT="1"/>
      <dgm:spPr/>
      <dgm:t>
        <a:bodyPr/>
        <a:lstStyle/>
        <a:p>
          <a:r>
            <a:rPr lang="ru-RU" sz="1200" dirty="0" smtClean="0"/>
            <a:t>Форматы учебных </a:t>
          </a:r>
          <a:r>
            <a:rPr lang="ru-RU" sz="1200" dirty="0" smtClean="0"/>
            <a:t>материалов</a:t>
          </a:r>
          <a:endParaRPr lang="ru-RU" sz="1200" dirty="0"/>
        </a:p>
      </dgm:t>
    </dgm:pt>
    <dgm:pt modelId="{C699D2AE-BCE4-4E41-8F41-7F467106E4F9}" type="parTrans" cxnId="{DC87FD8A-A318-40D3-B258-1EC37A6D0DFE}">
      <dgm:prSet/>
      <dgm:spPr/>
      <dgm:t>
        <a:bodyPr/>
        <a:lstStyle/>
        <a:p>
          <a:endParaRPr lang="ru-RU" sz="1800" dirty="0"/>
        </a:p>
      </dgm:t>
    </dgm:pt>
    <dgm:pt modelId="{6C9EA930-68A4-4FAC-84AB-9A47286826DB}" type="sibTrans" cxnId="{DC87FD8A-A318-40D3-B258-1EC37A6D0DFE}">
      <dgm:prSet/>
      <dgm:spPr/>
      <dgm:t>
        <a:bodyPr/>
        <a:lstStyle/>
        <a:p>
          <a:endParaRPr lang="ru-RU" sz="1800" dirty="0"/>
        </a:p>
      </dgm:t>
    </dgm:pt>
    <dgm:pt modelId="{F88397E2-ED99-4EF3-8876-A3C2465BEA04}">
      <dgm:prSet custT="1"/>
      <dgm:spPr/>
      <dgm:t>
        <a:bodyPr/>
        <a:lstStyle/>
        <a:p>
          <a:r>
            <a:rPr lang="ru-RU" sz="1200" dirty="0" smtClean="0"/>
            <a:t>Алгоритм </a:t>
          </a:r>
          <a:r>
            <a:rPr lang="ru-RU" sz="1200" dirty="0" smtClean="0"/>
            <a:t>разработки</a:t>
          </a:r>
          <a:endParaRPr lang="ru-RU" sz="1200" dirty="0"/>
        </a:p>
      </dgm:t>
    </dgm:pt>
    <dgm:pt modelId="{2C2A6960-21A8-4D1A-BCEE-97225BF30F64}" type="parTrans" cxnId="{0F26A6F2-8B73-4085-8CA8-009798B071E0}">
      <dgm:prSet/>
      <dgm:spPr/>
      <dgm:t>
        <a:bodyPr/>
        <a:lstStyle/>
        <a:p>
          <a:endParaRPr lang="ru-RU" sz="1800" dirty="0"/>
        </a:p>
      </dgm:t>
    </dgm:pt>
    <dgm:pt modelId="{A6A02863-C3DA-4B59-B855-FE0E4730CC86}" type="sibTrans" cxnId="{0F26A6F2-8B73-4085-8CA8-009798B071E0}">
      <dgm:prSet/>
      <dgm:spPr/>
      <dgm:t>
        <a:bodyPr/>
        <a:lstStyle/>
        <a:p>
          <a:endParaRPr lang="ru-RU" sz="1800" dirty="0"/>
        </a:p>
      </dgm:t>
    </dgm:pt>
    <dgm:pt modelId="{5F68E270-FBBE-42EC-BC60-C9E1D6B1EEC8}">
      <dgm:prSet custT="1"/>
      <dgm:spPr/>
      <dgm:t>
        <a:bodyPr/>
        <a:lstStyle/>
        <a:p>
          <a:r>
            <a:rPr lang="ru-RU" sz="1200" dirty="0" smtClean="0"/>
            <a:t>Требования к техническим средствам</a:t>
          </a:r>
          <a:endParaRPr lang="ru-RU" sz="1200" dirty="0"/>
        </a:p>
      </dgm:t>
    </dgm:pt>
    <dgm:pt modelId="{4F7824B3-7607-4C22-9665-E807B6CB9A6A}" type="parTrans" cxnId="{8EB81D6C-6CB0-487A-855E-CC447A6D54D4}">
      <dgm:prSet/>
      <dgm:spPr/>
      <dgm:t>
        <a:bodyPr/>
        <a:lstStyle/>
        <a:p>
          <a:endParaRPr lang="ru-RU" sz="1800" dirty="0"/>
        </a:p>
      </dgm:t>
    </dgm:pt>
    <dgm:pt modelId="{538F2217-AB1B-4847-92E5-A73CC2B073AA}" type="sibTrans" cxnId="{8EB81D6C-6CB0-487A-855E-CC447A6D54D4}">
      <dgm:prSet/>
      <dgm:spPr/>
      <dgm:t>
        <a:bodyPr/>
        <a:lstStyle/>
        <a:p>
          <a:endParaRPr lang="ru-RU" sz="1800" dirty="0"/>
        </a:p>
      </dgm:t>
    </dgm:pt>
    <dgm:pt modelId="{AC3C22A2-E76F-4864-AF82-DD4325839DA3}">
      <dgm:prSet custT="1"/>
      <dgm:spPr/>
      <dgm:t>
        <a:bodyPr/>
        <a:lstStyle/>
        <a:p>
          <a:r>
            <a:rPr lang="ru-RU" sz="1200" dirty="0" smtClean="0"/>
            <a:t>Технологические решения</a:t>
          </a:r>
          <a:endParaRPr lang="ru-RU" sz="1200" dirty="0"/>
        </a:p>
      </dgm:t>
    </dgm:pt>
    <dgm:pt modelId="{8488F215-D059-4A44-BC54-E1D51F23D477}" type="sibTrans" cxnId="{86F20142-1831-475E-B9E8-45E3B57A95D7}">
      <dgm:prSet/>
      <dgm:spPr/>
      <dgm:t>
        <a:bodyPr/>
        <a:lstStyle/>
        <a:p>
          <a:endParaRPr lang="ru-RU" sz="1800" dirty="0"/>
        </a:p>
      </dgm:t>
    </dgm:pt>
    <dgm:pt modelId="{8EB32846-48C3-444D-B4C1-FF2181C2F26D}" type="parTrans" cxnId="{86F20142-1831-475E-B9E8-45E3B57A95D7}">
      <dgm:prSet/>
      <dgm:spPr/>
      <dgm:t>
        <a:bodyPr/>
        <a:lstStyle/>
        <a:p>
          <a:endParaRPr lang="ru-RU" sz="1800" dirty="0"/>
        </a:p>
      </dgm:t>
    </dgm:pt>
    <dgm:pt modelId="{526E287F-416D-495C-A613-A6EDFE51E637}" type="pres">
      <dgm:prSet presAssocID="{0AA90859-1561-4E3A-B508-6A13FFE1C8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B9A6CE-0119-4AE4-8FA9-BABBFDE2D4A8}" type="pres">
      <dgm:prSet presAssocID="{8D4D9507-6B36-4EEA-BC40-A2C12EF6160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7A3F5-553E-4F36-921C-2C13B0532692}" type="pres">
      <dgm:prSet presAssocID="{3E48D681-B180-4731-AD7B-C88C1F60892B}" presName="sibTrans" presStyleCnt="0"/>
      <dgm:spPr/>
    </dgm:pt>
    <dgm:pt modelId="{4DF73DA1-1558-41CA-8E1D-38A0D4366E16}" type="pres">
      <dgm:prSet presAssocID="{3C646DC8-9BCD-4B66-90D0-A4F26D79DE7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ECE36-A89C-4462-B687-595BE5B2C641}" type="pres">
      <dgm:prSet presAssocID="{AAEA3E58-2D90-45B1-AB49-EB7C21491352}" presName="sibTrans" presStyleCnt="0"/>
      <dgm:spPr/>
    </dgm:pt>
    <dgm:pt modelId="{129857AA-93CC-4D64-A85A-CA4F48775275}" type="pres">
      <dgm:prSet presAssocID="{51C1CF3C-C4B3-48FB-9224-D07637E45B5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3E60C-6A90-4B9F-97F7-37C723C32CE4}" type="pres">
      <dgm:prSet presAssocID="{7E796A8A-6C27-4330-9E77-285BB7F0B9A7}" presName="sibTrans" presStyleCnt="0"/>
      <dgm:spPr/>
    </dgm:pt>
    <dgm:pt modelId="{5D436CE7-FA50-4CF4-9F3E-6C6B06749C9F}" type="pres">
      <dgm:prSet presAssocID="{6369C3B2-47A1-42E8-8C62-E094762C5D9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5CC9F-CADE-4737-B818-E7DEF9BB167E}" type="pres">
      <dgm:prSet presAssocID="{A51103AB-19D0-4908-9E13-175985758DDD}" presName="sibTrans" presStyleCnt="0"/>
      <dgm:spPr/>
    </dgm:pt>
    <dgm:pt modelId="{6F938923-ADE5-4F72-99CD-0591EA8EC0A9}" type="pres">
      <dgm:prSet presAssocID="{FF832D24-1BB2-41D6-B812-694EEC202EC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B14D7-0712-4953-A817-89E7FD878D70}" type="pres">
      <dgm:prSet presAssocID="{93075547-2E2E-4DF4-8B8F-10D06ED7425F}" presName="sibTrans" presStyleCnt="0"/>
      <dgm:spPr/>
    </dgm:pt>
    <dgm:pt modelId="{6767FD3F-278B-4F04-A5F4-06229013C1DB}" type="pres">
      <dgm:prSet presAssocID="{0A2B2BE8-F447-4C9E-9BB7-E8A778C71E4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665F1-A3E1-4E18-9B25-58EE28DE24FB}" type="pres">
      <dgm:prSet presAssocID="{6C9EA930-68A4-4FAC-84AB-9A47286826DB}" presName="sibTrans" presStyleCnt="0"/>
      <dgm:spPr/>
    </dgm:pt>
    <dgm:pt modelId="{A5B2A695-037F-4C6C-9EF3-A7FBC3857F33}" type="pres">
      <dgm:prSet presAssocID="{F88397E2-ED99-4EF3-8876-A3C2465BEA0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A1205-1484-4253-91FB-5D3A9A3E26FF}" type="pres">
      <dgm:prSet presAssocID="{A6A02863-C3DA-4B59-B855-FE0E4730CC86}" presName="sibTrans" presStyleCnt="0"/>
      <dgm:spPr/>
    </dgm:pt>
    <dgm:pt modelId="{86905ABC-12FC-4FB1-A011-FEAB79FC9972}" type="pres">
      <dgm:prSet presAssocID="{5F68E270-FBBE-42EC-BC60-C9E1D6B1EEC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FCEEB-D581-4C6B-BE40-56DF82BA2A58}" type="pres">
      <dgm:prSet presAssocID="{538F2217-AB1B-4847-92E5-A73CC2B073AA}" presName="sibTrans" presStyleCnt="0"/>
      <dgm:spPr/>
    </dgm:pt>
    <dgm:pt modelId="{FE0BAD26-5C43-40A1-BDEA-FFE6A6C1E104}" type="pres">
      <dgm:prSet presAssocID="{AC3C22A2-E76F-4864-AF82-DD4325839DA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18349-6BD5-488C-82F5-424E919136C9}" type="presOf" srcId="{0A2B2BE8-F447-4C9E-9BB7-E8A778C71E4E}" destId="{6767FD3F-278B-4F04-A5F4-06229013C1DB}" srcOrd="0" destOrd="0" presId="urn:microsoft.com/office/officeart/2005/8/layout/default"/>
    <dgm:cxn modelId="{86F20142-1831-475E-B9E8-45E3B57A95D7}" srcId="{0AA90859-1561-4E3A-B508-6A13FFE1C816}" destId="{AC3C22A2-E76F-4864-AF82-DD4325839DA3}" srcOrd="8" destOrd="0" parTransId="{8EB32846-48C3-444D-B4C1-FF2181C2F26D}" sibTransId="{8488F215-D059-4A44-BC54-E1D51F23D477}"/>
    <dgm:cxn modelId="{DC87FD8A-A318-40D3-B258-1EC37A6D0DFE}" srcId="{0AA90859-1561-4E3A-B508-6A13FFE1C816}" destId="{0A2B2BE8-F447-4C9E-9BB7-E8A778C71E4E}" srcOrd="5" destOrd="0" parTransId="{C699D2AE-BCE4-4E41-8F41-7F467106E4F9}" sibTransId="{6C9EA930-68A4-4FAC-84AB-9A47286826DB}"/>
    <dgm:cxn modelId="{1415524B-A3E7-45A7-8BE0-DD06CC2FFA19}" type="presOf" srcId="{5F68E270-FBBE-42EC-BC60-C9E1D6B1EEC8}" destId="{86905ABC-12FC-4FB1-A011-FEAB79FC9972}" srcOrd="0" destOrd="0" presId="urn:microsoft.com/office/officeart/2005/8/layout/default"/>
    <dgm:cxn modelId="{74DD80E8-F8DB-4F5F-AD71-357F854D61CB}" srcId="{0AA90859-1561-4E3A-B508-6A13FFE1C816}" destId="{51C1CF3C-C4B3-48FB-9224-D07637E45B53}" srcOrd="2" destOrd="0" parTransId="{8A739F98-0403-4C69-AAEB-97D27CFA0BB7}" sibTransId="{7E796A8A-6C27-4330-9E77-285BB7F0B9A7}"/>
    <dgm:cxn modelId="{C5AF880B-7F0E-41F2-AF84-D9EA6A735339}" type="presOf" srcId="{0AA90859-1561-4E3A-B508-6A13FFE1C816}" destId="{526E287F-416D-495C-A613-A6EDFE51E637}" srcOrd="0" destOrd="0" presId="urn:microsoft.com/office/officeart/2005/8/layout/default"/>
    <dgm:cxn modelId="{5DD9C958-3372-4928-A0E9-91B056975FF5}" srcId="{0AA90859-1561-4E3A-B508-6A13FFE1C816}" destId="{3C646DC8-9BCD-4B66-90D0-A4F26D79DE7D}" srcOrd="1" destOrd="0" parTransId="{B12B4B91-11FB-44E0-9E3C-7E691C52D30F}" sibTransId="{AAEA3E58-2D90-45B1-AB49-EB7C21491352}"/>
    <dgm:cxn modelId="{A4BD1037-BBC2-43C6-8598-29E1EF4AF163}" type="presOf" srcId="{3C646DC8-9BCD-4B66-90D0-A4F26D79DE7D}" destId="{4DF73DA1-1558-41CA-8E1D-38A0D4366E16}" srcOrd="0" destOrd="0" presId="urn:microsoft.com/office/officeart/2005/8/layout/default"/>
    <dgm:cxn modelId="{6D9EFACF-6A6A-49B1-A2C7-6C0A49041BEE}" srcId="{0AA90859-1561-4E3A-B508-6A13FFE1C816}" destId="{6369C3B2-47A1-42E8-8C62-E094762C5D9C}" srcOrd="3" destOrd="0" parTransId="{4AE95AE3-8183-4D3C-B700-A7978ED1A21C}" sibTransId="{A51103AB-19D0-4908-9E13-175985758DDD}"/>
    <dgm:cxn modelId="{E82F0925-91CF-4EBF-8CF7-523DE35FFA47}" type="presOf" srcId="{8D4D9507-6B36-4EEA-BC40-A2C12EF61608}" destId="{13B9A6CE-0119-4AE4-8FA9-BABBFDE2D4A8}" srcOrd="0" destOrd="0" presId="urn:microsoft.com/office/officeart/2005/8/layout/default"/>
    <dgm:cxn modelId="{0F26A6F2-8B73-4085-8CA8-009798B071E0}" srcId="{0AA90859-1561-4E3A-B508-6A13FFE1C816}" destId="{F88397E2-ED99-4EF3-8876-A3C2465BEA04}" srcOrd="6" destOrd="0" parTransId="{2C2A6960-21A8-4D1A-BCEE-97225BF30F64}" sibTransId="{A6A02863-C3DA-4B59-B855-FE0E4730CC86}"/>
    <dgm:cxn modelId="{5FEB5037-0A26-4F3C-B907-F3DA856238FF}" srcId="{0AA90859-1561-4E3A-B508-6A13FFE1C816}" destId="{8D4D9507-6B36-4EEA-BC40-A2C12EF61608}" srcOrd="0" destOrd="0" parTransId="{47CA6E33-6E81-40A1-AFF3-4C1187DD9505}" sibTransId="{3E48D681-B180-4731-AD7B-C88C1F60892B}"/>
    <dgm:cxn modelId="{87ACE747-AEEC-4C5B-9AC2-3E60AF4EE6A7}" srcId="{0AA90859-1561-4E3A-B508-6A13FFE1C816}" destId="{FF832D24-1BB2-41D6-B812-694EEC202ECE}" srcOrd="4" destOrd="0" parTransId="{204585AE-500D-4B75-8FB8-07236C9020B8}" sibTransId="{93075547-2E2E-4DF4-8B8F-10D06ED7425F}"/>
    <dgm:cxn modelId="{8EB81D6C-6CB0-487A-855E-CC447A6D54D4}" srcId="{0AA90859-1561-4E3A-B508-6A13FFE1C816}" destId="{5F68E270-FBBE-42EC-BC60-C9E1D6B1EEC8}" srcOrd="7" destOrd="0" parTransId="{4F7824B3-7607-4C22-9665-E807B6CB9A6A}" sibTransId="{538F2217-AB1B-4847-92E5-A73CC2B073AA}"/>
    <dgm:cxn modelId="{34C0A667-C4F0-46C6-8AE3-9128B9AFB980}" type="presOf" srcId="{6369C3B2-47A1-42E8-8C62-E094762C5D9C}" destId="{5D436CE7-FA50-4CF4-9F3E-6C6B06749C9F}" srcOrd="0" destOrd="0" presId="urn:microsoft.com/office/officeart/2005/8/layout/default"/>
    <dgm:cxn modelId="{5203EC4F-5CD8-429E-8FDF-EE8DBC2A599B}" type="presOf" srcId="{FF832D24-1BB2-41D6-B812-694EEC202ECE}" destId="{6F938923-ADE5-4F72-99CD-0591EA8EC0A9}" srcOrd="0" destOrd="0" presId="urn:microsoft.com/office/officeart/2005/8/layout/default"/>
    <dgm:cxn modelId="{512B5C60-6184-43D8-8FB9-AAC481A83E55}" type="presOf" srcId="{AC3C22A2-E76F-4864-AF82-DD4325839DA3}" destId="{FE0BAD26-5C43-40A1-BDEA-FFE6A6C1E104}" srcOrd="0" destOrd="0" presId="urn:microsoft.com/office/officeart/2005/8/layout/default"/>
    <dgm:cxn modelId="{EF9A3A4B-DDC2-4496-831C-ED6799CECF55}" type="presOf" srcId="{51C1CF3C-C4B3-48FB-9224-D07637E45B53}" destId="{129857AA-93CC-4D64-A85A-CA4F48775275}" srcOrd="0" destOrd="0" presId="urn:microsoft.com/office/officeart/2005/8/layout/default"/>
    <dgm:cxn modelId="{4A373D68-B5CB-44A9-B126-B41E56BFD213}" type="presOf" srcId="{F88397E2-ED99-4EF3-8876-A3C2465BEA04}" destId="{A5B2A695-037F-4C6C-9EF3-A7FBC3857F33}" srcOrd="0" destOrd="0" presId="urn:microsoft.com/office/officeart/2005/8/layout/default"/>
    <dgm:cxn modelId="{B91F2AA9-85F6-4A43-B150-9C45F3558F56}" type="presParOf" srcId="{526E287F-416D-495C-A613-A6EDFE51E637}" destId="{13B9A6CE-0119-4AE4-8FA9-BABBFDE2D4A8}" srcOrd="0" destOrd="0" presId="urn:microsoft.com/office/officeart/2005/8/layout/default"/>
    <dgm:cxn modelId="{4CFBB02A-1B54-4DC8-94C9-DF22C3850C79}" type="presParOf" srcId="{526E287F-416D-495C-A613-A6EDFE51E637}" destId="{5C17A3F5-553E-4F36-921C-2C13B0532692}" srcOrd="1" destOrd="0" presId="urn:microsoft.com/office/officeart/2005/8/layout/default"/>
    <dgm:cxn modelId="{030D0151-9B5A-4B60-BD91-79ECD99A3F86}" type="presParOf" srcId="{526E287F-416D-495C-A613-A6EDFE51E637}" destId="{4DF73DA1-1558-41CA-8E1D-38A0D4366E16}" srcOrd="2" destOrd="0" presId="urn:microsoft.com/office/officeart/2005/8/layout/default"/>
    <dgm:cxn modelId="{D6CB1E1C-FA46-42A2-A53A-B577C26BD018}" type="presParOf" srcId="{526E287F-416D-495C-A613-A6EDFE51E637}" destId="{9D7ECE36-A89C-4462-B687-595BE5B2C641}" srcOrd="3" destOrd="0" presId="urn:microsoft.com/office/officeart/2005/8/layout/default"/>
    <dgm:cxn modelId="{BB169AC9-74B7-44B4-B643-CD423326E31B}" type="presParOf" srcId="{526E287F-416D-495C-A613-A6EDFE51E637}" destId="{129857AA-93CC-4D64-A85A-CA4F48775275}" srcOrd="4" destOrd="0" presId="urn:microsoft.com/office/officeart/2005/8/layout/default"/>
    <dgm:cxn modelId="{F26D2C2D-43F0-4DC8-A5AA-8C897ADCE0FD}" type="presParOf" srcId="{526E287F-416D-495C-A613-A6EDFE51E637}" destId="{E0D3E60C-6A90-4B9F-97F7-37C723C32CE4}" srcOrd="5" destOrd="0" presId="urn:microsoft.com/office/officeart/2005/8/layout/default"/>
    <dgm:cxn modelId="{D02EEE21-106B-4D0E-AB9C-35FCAD93DC77}" type="presParOf" srcId="{526E287F-416D-495C-A613-A6EDFE51E637}" destId="{5D436CE7-FA50-4CF4-9F3E-6C6B06749C9F}" srcOrd="6" destOrd="0" presId="urn:microsoft.com/office/officeart/2005/8/layout/default"/>
    <dgm:cxn modelId="{8352AE13-F643-4B20-BA12-649E4A8C8E58}" type="presParOf" srcId="{526E287F-416D-495C-A613-A6EDFE51E637}" destId="{86A5CC9F-CADE-4737-B818-E7DEF9BB167E}" srcOrd="7" destOrd="0" presId="urn:microsoft.com/office/officeart/2005/8/layout/default"/>
    <dgm:cxn modelId="{C9FF009E-93EB-42AF-8FF7-80B26C0A8769}" type="presParOf" srcId="{526E287F-416D-495C-A613-A6EDFE51E637}" destId="{6F938923-ADE5-4F72-99CD-0591EA8EC0A9}" srcOrd="8" destOrd="0" presId="urn:microsoft.com/office/officeart/2005/8/layout/default"/>
    <dgm:cxn modelId="{39681638-8FF6-443E-B8AB-7A33189C68BD}" type="presParOf" srcId="{526E287F-416D-495C-A613-A6EDFE51E637}" destId="{7E5B14D7-0712-4953-A817-89E7FD878D70}" srcOrd="9" destOrd="0" presId="urn:microsoft.com/office/officeart/2005/8/layout/default"/>
    <dgm:cxn modelId="{AF2D1E58-4DC0-484B-ABD0-577655EFC82B}" type="presParOf" srcId="{526E287F-416D-495C-A613-A6EDFE51E637}" destId="{6767FD3F-278B-4F04-A5F4-06229013C1DB}" srcOrd="10" destOrd="0" presId="urn:microsoft.com/office/officeart/2005/8/layout/default"/>
    <dgm:cxn modelId="{7007E2FA-905D-4D40-8BA6-40F266D2BC0B}" type="presParOf" srcId="{526E287F-416D-495C-A613-A6EDFE51E637}" destId="{D5F665F1-A3E1-4E18-9B25-58EE28DE24FB}" srcOrd="11" destOrd="0" presId="urn:microsoft.com/office/officeart/2005/8/layout/default"/>
    <dgm:cxn modelId="{6FBE5C1B-B885-4613-9DF7-ECC1D4B8960B}" type="presParOf" srcId="{526E287F-416D-495C-A613-A6EDFE51E637}" destId="{A5B2A695-037F-4C6C-9EF3-A7FBC3857F33}" srcOrd="12" destOrd="0" presId="urn:microsoft.com/office/officeart/2005/8/layout/default"/>
    <dgm:cxn modelId="{21B133F7-AB88-440A-9377-BF835FD7089F}" type="presParOf" srcId="{526E287F-416D-495C-A613-A6EDFE51E637}" destId="{E3AA1205-1484-4253-91FB-5D3A9A3E26FF}" srcOrd="13" destOrd="0" presId="urn:microsoft.com/office/officeart/2005/8/layout/default"/>
    <dgm:cxn modelId="{9E493A2A-B87D-4348-83C2-9C3EB4BEE6E9}" type="presParOf" srcId="{526E287F-416D-495C-A613-A6EDFE51E637}" destId="{86905ABC-12FC-4FB1-A011-FEAB79FC9972}" srcOrd="14" destOrd="0" presId="urn:microsoft.com/office/officeart/2005/8/layout/default"/>
    <dgm:cxn modelId="{C1B63657-13B5-4772-8B98-C93AA670D05B}" type="presParOf" srcId="{526E287F-416D-495C-A613-A6EDFE51E637}" destId="{A01FCEEB-D581-4C6B-BE40-56DF82BA2A58}" srcOrd="15" destOrd="0" presId="urn:microsoft.com/office/officeart/2005/8/layout/default"/>
    <dgm:cxn modelId="{75B7919C-2D39-4C01-BEA9-F0D0097BA837}" type="presParOf" srcId="{526E287F-416D-495C-A613-A6EDFE51E637}" destId="{FE0BAD26-5C43-40A1-BDEA-FFE6A6C1E10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BB3136-94B1-415D-9F43-6A387BF929FD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77B9FC9-EF5B-4099-A2B8-886E4E77703C}">
      <dgm:prSet phldrT="[Текст]"/>
      <dgm:spPr/>
      <dgm:t>
        <a:bodyPr/>
        <a:lstStyle/>
        <a:p>
          <a:r>
            <a:rPr lang="ru-RU" dirty="0" smtClean="0"/>
            <a:t>Кто может и использует данные материалы в  образовательном процессе</a:t>
          </a:r>
          <a:endParaRPr lang="ru-RU" dirty="0"/>
        </a:p>
      </dgm:t>
    </dgm:pt>
    <dgm:pt modelId="{5652F90B-EA4A-4F57-B0FE-B28E2C9D9367}" type="parTrans" cxnId="{495A3A7A-B58E-41BB-8CB0-8D5BCF47B233}">
      <dgm:prSet/>
      <dgm:spPr/>
      <dgm:t>
        <a:bodyPr/>
        <a:lstStyle/>
        <a:p>
          <a:endParaRPr lang="ru-RU" dirty="0"/>
        </a:p>
      </dgm:t>
    </dgm:pt>
    <dgm:pt modelId="{FAEF0265-BE75-469B-9397-CFD99E12CB49}" type="sibTrans" cxnId="{495A3A7A-B58E-41BB-8CB0-8D5BCF47B233}">
      <dgm:prSet/>
      <dgm:spPr/>
      <dgm:t>
        <a:bodyPr/>
        <a:lstStyle/>
        <a:p>
          <a:endParaRPr lang="ru-RU" dirty="0"/>
        </a:p>
      </dgm:t>
    </dgm:pt>
    <dgm:pt modelId="{BD2884AF-90C2-4FB4-A845-27F4AFB89162}">
      <dgm:prSet/>
      <dgm:spPr/>
      <dgm:t>
        <a:bodyPr/>
        <a:lstStyle/>
        <a:p>
          <a:r>
            <a:rPr lang="ru-RU" dirty="0" smtClean="0"/>
            <a:t>Кто повышает квалификацию педагогов</a:t>
          </a:r>
          <a:endParaRPr lang="ru-RU" dirty="0"/>
        </a:p>
      </dgm:t>
    </dgm:pt>
    <dgm:pt modelId="{6FA38921-40B1-4F24-B031-17FDE4DDAF18}" type="parTrans" cxnId="{3F0DCCA8-7203-44A5-9EF0-A963A14C32F1}">
      <dgm:prSet/>
      <dgm:spPr/>
      <dgm:t>
        <a:bodyPr/>
        <a:lstStyle/>
        <a:p>
          <a:endParaRPr lang="ru-RU" dirty="0"/>
        </a:p>
      </dgm:t>
    </dgm:pt>
    <dgm:pt modelId="{C3AAD6BD-BD1D-4551-91D3-054847B1FFFD}" type="sibTrans" cxnId="{3F0DCCA8-7203-44A5-9EF0-A963A14C32F1}">
      <dgm:prSet/>
      <dgm:spPr/>
      <dgm:t>
        <a:bodyPr/>
        <a:lstStyle/>
        <a:p>
          <a:endParaRPr lang="ru-RU" dirty="0"/>
        </a:p>
      </dgm:t>
    </dgm:pt>
    <dgm:pt modelId="{9094BB54-6370-4C66-BDFC-98BCC1437094}">
      <dgm:prSet/>
      <dgm:spPr/>
      <dgm:t>
        <a:bodyPr/>
        <a:lstStyle/>
        <a:p>
          <a:r>
            <a:rPr lang="ru-RU" dirty="0" smtClean="0"/>
            <a:t>Кто является авторами материалов</a:t>
          </a:r>
          <a:endParaRPr lang="ru-RU" dirty="0"/>
        </a:p>
      </dgm:t>
    </dgm:pt>
    <dgm:pt modelId="{18B3A71A-5B9C-40AF-914E-C6522E6CA09F}" type="parTrans" cxnId="{25CC50D0-DC30-4B74-BC23-D1409D73F3F2}">
      <dgm:prSet/>
      <dgm:spPr/>
      <dgm:t>
        <a:bodyPr/>
        <a:lstStyle/>
        <a:p>
          <a:endParaRPr lang="ru-RU" dirty="0"/>
        </a:p>
      </dgm:t>
    </dgm:pt>
    <dgm:pt modelId="{E948AB3F-9FFF-43F8-A5B1-360020682F3D}" type="sibTrans" cxnId="{25CC50D0-DC30-4B74-BC23-D1409D73F3F2}">
      <dgm:prSet/>
      <dgm:spPr/>
      <dgm:t>
        <a:bodyPr/>
        <a:lstStyle/>
        <a:p>
          <a:endParaRPr lang="ru-RU" dirty="0"/>
        </a:p>
      </dgm:t>
    </dgm:pt>
    <dgm:pt modelId="{C259AEF1-4AC5-4090-9956-0AEDB967D31E}" type="pres">
      <dgm:prSet presAssocID="{4BBB3136-94B1-415D-9F43-6A387BF929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3B9302-A8B1-40A7-8F04-DB471297D9EA}" type="pres">
      <dgm:prSet presAssocID="{377B9FC9-EF5B-4099-A2B8-886E4E7770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D8FE7-C916-4EE4-B447-C9C6B485D70C}" type="pres">
      <dgm:prSet presAssocID="{FAEF0265-BE75-469B-9397-CFD99E12CB49}" presName="sibTrans" presStyleCnt="0"/>
      <dgm:spPr/>
    </dgm:pt>
    <dgm:pt modelId="{54C65F95-E524-4A51-BF06-9A3DFC67D822}" type="pres">
      <dgm:prSet presAssocID="{BD2884AF-90C2-4FB4-A845-27F4AFB891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F5908-6290-4422-B7D6-85C32BD5E261}" type="pres">
      <dgm:prSet presAssocID="{C3AAD6BD-BD1D-4551-91D3-054847B1FFFD}" presName="sibTrans" presStyleCnt="0"/>
      <dgm:spPr/>
    </dgm:pt>
    <dgm:pt modelId="{70206F6C-0695-4302-B359-0151BB3055F3}" type="pres">
      <dgm:prSet presAssocID="{9094BB54-6370-4C66-BDFC-98BCC14370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3B8016-9C91-44AE-A2A2-936FF501E776}" type="presOf" srcId="{377B9FC9-EF5B-4099-A2B8-886E4E77703C}" destId="{AD3B9302-A8B1-40A7-8F04-DB471297D9EA}" srcOrd="0" destOrd="0" presId="urn:microsoft.com/office/officeart/2005/8/layout/default"/>
    <dgm:cxn modelId="{2DF15F69-6A4D-4223-8D8C-3BB1777325C1}" type="presOf" srcId="{9094BB54-6370-4C66-BDFC-98BCC1437094}" destId="{70206F6C-0695-4302-B359-0151BB3055F3}" srcOrd="0" destOrd="0" presId="urn:microsoft.com/office/officeart/2005/8/layout/default"/>
    <dgm:cxn modelId="{495A3A7A-B58E-41BB-8CB0-8D5BCF47B233}" srcId="{4BBB3136-94B1-415D-9F43-6A387BF929FD}" destId="{377B9FC9-EF5B-4099-A2B8-886E4E77703C}" srcOrd="0" destOrd="0" parTransId="{5652F90B-EA4A-4F57-B0FE-B28E2C9D9367}" sibTransId="{FAEF0265-BE75-469B-9397-CFD99E12CB49}"/>
    <dgm:cxn modelId="{ECA46EE8-1CE3-473D-A586-40F24CFF7422}" type="presOf" srcId="{4BBB3136-94B1-415D-9F43-6A387BF929FD}" destId="{C259AEF1-4AC5-4090-9956-0AEDB967D31E}" srcOrd="0" destOrd="0" presId="urn:microsoft.com/office/officeart/2005/8/layout/default"/>
    <dgm:cxn modelId="{3F0DCCA8-7203-44A5-9EF0-A963A14C32F1}" srcId="{4BBB3136-94B1-415D-9F43-6A387BF929FD}" destId="{BD2884AF-90C2-4FB4-A845-27F4AFB89162}" srcOrd="1" destOrd="0" parTransId="{6FA38921-40B1-4F24-B031-17FDE4DDAF18}" sibTransId="{C3AAD6BD-BD1D-4551-91D3-054847B1FFFD}"/>
    <dgm:cxn modelId="{2F97CC7D-FCA3-4709-8C97-51B180BF6523}" type="presOf" srcId="{BD2884AF-90C2-4FB4-A845-27F4AFB89162}" destId="{54C65F95-E524-4A51-BF06-9A3DFC67D822}" srcOrd="0" destOrd="0" presId="urn:microsoft.com/office/officeart/2005/8/layout/default"/>
    <dgm:cxn modelId="{25CC50D0-DC30-4B74-BC23-D1409D73F3F2}" srcId="{4BBB3136-94B1-415D-9F43-6A387BF929FD}" destId="{9094BB54-6370-4C66-BDFC-98BCC1437094}" srcOrd="2" destOrd="0" parTransId="{18B3A71A-5B9C-40AF-914E-C6522E6CA09F}" sibTransId="{E948AB3F-9FFF-43F8-A5B1-360020682F3D}"/>
    <dgm:cxn modelId="{3B8DE1AD-D1DD-4332-B980-4543D74E6B09}" type="presParOf" srcId="{C259AEF1-4AC5-4090-9956-0AEDB967D31E}" destId="{AD3B9302-A8B1-40A7-8F04-DB471297D9EA}" srcOrd="0" destOrd="0" presId="urn:microsoft.com/office/officeart/2005/8/layout/default"/>
    <dgm:cxn modelId="{BA52F33B-23C7-4321-8600-8922F132E6A0}" type="presParOf" srcId="{C259AEF1-4AC5-4090-9956-0AEDB967D31E}" destId="{3EBD8FE7-C916-4EE4-B447-C9C6B485D70C}" srcOrd="1" destOrd="0" presId="urn:microsoft.com/office/officeart/2005/8/layout/default"/>
    <dgm:cxn modelId="{2C2B025E-C803-4017-8248-34539B7718C4}" type="presParOf" srcId="{C259AEF1-4AC5-4090-9956-0AEDB967D31E}" destId="{54C65F95-E524-4A51-BF06-9A3DFC67D822}" srcOrd="2" destOrd="0" presId="urn:microsoft.com/office/officeart/2005/8/layout/default"/>
    <dgm:cxn modelId="{AF993AF6-722F-47B7-9952-75C5AC318C20}" type="presParOf" srcId="{C259AEF1-4AC5-4090-9956-0AEDB967D31E}" destId="{C5DF5908-6290-4422-B7D6-85C32BD5E261}" srcOrd="3" destOrd="0" presId="urn:microsoft.com/office/officeart/2005/8/layout/default"/>
    <dgm:cxn modelId="{A4B55D3A-8CF9-4247-9DD0-4E940CA1FCB4}" type="presParOf" srcId="{C259AEF1-4AC5-4090-9956-0AEDB967D31E}" destId="{70206F6C-0695-4302-B359-0151BB3055F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97673-B757-415D-A311-F4DCC41DDFBE}">
      <dsp:nvSpPr>
        <dsp:cNvPr id="0" name=""/>
        <dsp:cNvSpPr/>
      </dsp:nvSpPr>
      <dsp:spPr>
        <a:xfrm>
          <a:off x="0" y="43975"/>
          <a:ext cx="8421634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Необходимо </a:t>
          </a:r>
          <a:r>
            <a:rPr lang="ru-RU" sz="2100" kern="1200" dirty="0" smtClean="0"/>
            <a:t>внедрение единых методических подходов к созданию </a:t>
          </a:r>
          <a:r>
            <a:rPr lang="ru-RU" sz="2100" kern="1200" dirty="0" smtClean="0"/>
            <a:t>электронных образовательных </a:t>
          </a:r>
          <a:r>
            <a:rPr lang="ru-RU" sz="2100" kern="1200" dirty="0" smtClean="0"/>
            <a:t>материалов (</a:t>
          </a:r>
          <a:r>
            <a:rPr lang="ru-RU" sz="2100" kern="1200" dirty="0" err="1" smtClean="0"/>
            <a:t>видеоуроков</a:t>
          </a:r>
          <a:r>
            <a:rPr lang="ru-RU" sz="2100" kern="1200" dirty="0" smtClean="0"/>
            <a:t>)</a:t>
          </a:r>
          <a:endParaRPr lang="ru-RU" sz="2100" kern="1200" dirty="0"/>
        </a:p>
      </dsp:txBody>
      <dsp:txXfrm>
        <a:off x="40780" y="84755"/>
        <a:ext cx="8340074" cy="75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9A6CE-0119-4AE4-8FA9-BABBFDE2D4A8}">
      <dsp:nvSpPr>
        <dsp:cNvPr id="0" name=""/>
        <dsp:cNvSpPr/>
      </dsp:nvSpPr>
      <dsp:spPr>
        <a:xfrm>
          <a:off x="2978" y="468354"/>
          <a:ext cx="1612377" cy="9674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Целевая аудитория</a:t>
          </a:r>
          <a:endParaRPr lang="ru-RU" sz="1200" kern="1200" dirty="0"/>
        </a:p>
      </dsp:txBody>
      <dsp:txXfrm>
        <a:off x="2978" y="468354"/>
        <a:ext cx="1612377" cy="967426"/>
      </dsp:txXfrm>
    </dsp:sp>
    <dsp:sp modelId="{4DF73DA1-1558-41CA-8E1D-38A0D4366E16}">
      <dsp:nvSpPr>
        <dsp:cNvPr id="0" name=""/>
        <dsp:cNvSpPr/>
      </dsp:nvSpPr>
      <dsp:spPr>
        <a:xfrm>
          <a:off x="1776593" y="468354"/>
          <a:ext cx="1612377" cy="967426"/>
        </a:xfrm>
        <a:prstGeom prst="rect">
          <a:avLst/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к содержательному </a:t>
          </a:r>
          <a:r>
            <a:rPr lang="ru-RU" sz="1200" kern="1200" dirty="0" smtClean="0"/>
            <a:t>наполнению </a:t>
          </a:r>
          <a:endParaRPr lang="ru-RU" sz="1200" kern="1200" dirty="0"/>
        </a:p>
      </dsp:txBody>
      <dsp:txXfrm>
        <a:off x="1776593" y="468354"/>
        <a:ext cx="1612377" cy="967426"/>
      </dsp:txXfrm>
    </dsp:sp>
    <dsp:sp modelId="{129857AA-93CC-4D64-A85A-CA4F48775275}">
      <dsp:nvSpPr>
        <dsp:cNvPr id="0" name=""/>
        <dsp:cNvSpPr/>
      </dsp:nvSpPr>
      <dsp:spPr>
        <a:xfrm>
          <a:off x="3550208" y="468354"/>
          <a:ext cx="1612377" cy="967426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Основные дидактические требования</a:t>
          </a:r>
          <a:endParaRPr lang="ru-RU" sz="1200" kern="1200" dirty="0"/>
        </a:p>
      </dsp:txBody>
      <dsp:txXfrm>
        <a:off x="3550208" y="468354"/>
        <a:ext cx="1612377" cy="967426"/>
      </dsp:txXfrm>
    </dsp:sp>
    <dsp:sp modelId="{5D436CE7-FA50-4CF4-9F3E-6C6B06749C9F}">
      <dsp:nvSpPr>
        <dsp:cNvPr id="0" name=""/>
        <dsp:cNvSpPr/>
      </dsp:nvSpPr>
      <dsp:spPr>
        <a:xfrm>
          <a:off x="5323824" y="468354"/>
          <a:ext cx="1612377" cy="967426"/>
        </a:xfrm>
        <a:prstGeom prst="rect">
          <a:avLst/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к продолжительности </a:t>
          </a:r>
          <a:r>
            <a:rPr lang="ru-RU" sz="1200" kern="1200" dirty="0" smtClean="0"/>
            <a:t>занятий</a:t>
          </a:r>
          <a:endParaRPr lang="ru-RU" sz="1200" kern="1200" dirty="0"/>
        </a:p>
      </dsp:txBody>
      <dsp:txXfrm>
        <a:off x="5323824" y="468354"/>
        <a:ext cx="1612377" cy="967426"/>
      </dsp:txXfrm>
    </dsp:sp>
    <dsp:sp modelId="{6F938923-ADE5-4F72-99CD-0591EA8EC0A9}">
      <dsp:nvSpPr>
        <dsp:cNvPr id="0" name=""/>
        <dsp:cNvSpPr/>
      </dsp:nvSpPr>
      <dsp:spPr>
        <a:xfrm>
          <a:off x="7097439" y="468354"/>
          <a:ext cx="1612377" cy="96742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Структура </a:t>
          </a:r>
          <a:r>
            <a:rPr lang="ru-RU" sz="1200" kern="1200" dirty="0" smtClean="0"/>
            <a:t>х </a:t>
          </a:r>
          <a:r>
            <a:rPr lang="ru-RU" sz="1200" kern="1200" dirty="0" smtClean="0"/>
            <a:t>материалов (видеоуроков)</a:t>
          </a:r>
          <a:endParaRPr lang="ru-RU" sz="1200" kern="1200" dirty="0"/>
        </a:p>
      </dsp:txBody>
      <dsp:txXfrm>
        <a:off x="7097439" y="468354"/>
        <a:ext cx="1612377" cy="967426"/>
      </dsp:txXfrm>
    </dsp:sp>
    <dsp:sp modelId="{6767FD3F-278B-4F04-A5F4-06229013C1DB}">
      <dsp:nvSpPr>
        <dsp:cNvPr id="0" name=""/>
        <dsp:cNvSpPr/>
      </dsp:nvSpPr>
      <dsp:spPr>
        <a:xfrm>
          <a:off x="889785" y="1597018"/>
          <a:ext cx="1612377" cy="967426"/>
        </a:xfrm>
        <a:prstGeom prst="rect">
          <a:avLst/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Форматы учебных </a:t>
          </a:r>
          <a:r>
            <a:rPr lang="ru-RU" sz="1200" kern="1200" dirty="0" smtClean="0"/>
            <a:t>материалов</a:t>
          </a:r>
          <a:endParaRPr lang="ru-RU" sz="1200" kern="1200" dirty="0"/>
        </a:p>
      </dsp:txBody>
      <dsp:txXfrm>
        <a:off x="889785" y="1597018"/>
        <a:ext cx="1612377" cy="967426"/>
      </dsp:txXfrm>
    </dsp:sp>
    <dsp:sp modelId="{A5B2A695-037F-4C6C-9EF3-A7FBC3857F33}">
      <dsp:nvSpPr>
        <dsp:cNvPr id="0" name=""/>
        <dsp:cNvSpPr/>
      </dsp:nvSpPr>
      <dsp:spPr>
        <a:xfrm>
          <a:off x="2663401" y="1597018"/>
          <a:ext cx="1612377" cy="967426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Алгоритм </a:t>
          </a:r>
          <a:r>
            <a:rPr lang="ru-RU" sz="1200" kern="1200" dirty="0" smtClean="0"/>
            <a:t>разработки</a:t>
          </a:r>
          <a:endParaRPr lang="ru-RU" sz="1200" kern="1200" dirty="0"/>
        </a:p>
      </dsp:txBody>
      <dsp:txXfrm>
        <a:off x="2663401" y="1597018"/>
        <a:ext cx="1612377" cy="967426"/>
      </dsp:txXfrm>
    </dsp:sp>
    <dsp:sp modelId="{86905ABC-12FC-4FB1-A011-FEAB79FC9972}">
      <dsp:nvSpPr>
        <dsp:cNvPr id="0" name=""/>
        <dsp:cNvSpPr/>
      </dsp:nvSpPr>
      <dsp:spPr>
        <a:xfrm>
          <a:off x="4437016" y="1597018"/>
          <a:ext cx="1612377" cy="967426"/>
        </a:xfrm>
        <a:prstGeom prst="rect">
          <a:avLst/>
        </a:prstGeom>
        <a:solidFill>
          <a:schemeClr val="accent3">
            <a:hueOff val="9843981"/>
            <a:satOff val="-14770"/>
            <a:lumOff val="-2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к техническим средствам</a:t>
          </a:r>
          <a:endParaRPr lang="ru-RU" sz="1200" kern="1200" dirty="0"/>
        </a:p>
      </dsp:txBody>
      <dsp:txXfrm>
        <a:off x="4437016" y="1597018"/>
        <a:ext cx="1612377" cy="967426"/>
      </dsp:txXfrm>
    </dsp:sp>
    <dsp:sp modelId="{FE0BAD26-5C43-40A1-BDEA-FFE6A6C1E104}">
      <dsp:nvSpPr>
        <dsp:cNvPr id="0" name=""/>
        <dsp:cNvSpPr/>
      </dsp:nvSpPr>
      <dsp:spPr>
        <a:xfrm>
          <a:off x="6210631" y="1597018"/>
          <a:ext cx="1612377" cy="96742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Технологические решения</a:t>
          </a:r>
          <a:endParaRPr lang="ru-RU" sz="1200" kern="1200" dirty="0"/>
        </a:p>
      </dsp:txBody>
      <dsp:txXfrm>
        <a:off x="6210631" y="1597018"/>
        <a:ext cx="1612377" cy="967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B9302-A8B1-40A7-8F04-DB471297D9EA}">
      <dsp:nvSpPr>
        <dsp:cNvPr id="0" name=""/>
        <dsp:cNvSpPr/>
      </dsp:nvSpPr>
      <dsp:spPr>
        <a:xfrm>
          <a:off x="0" y="219443"/>
          <a:ext cx="2055122" cy="12330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Кто может и использует данные материалы в  образовательном процессе</a:t>
          </a:r>
          <a:endParaRPr lang="ru-RU" sz="1500" kern="1200" dirty="0"/>
        </a:p>
      </dsp:txBody>
      <dsp:txXfrm>
        <a:off x="0" y="219443"/>
        <a:ext cx="2055122" cy="1233073"/>
      </dsp:txXfrm>
    </dsp:sp>
    <dsp:sp modelId="{54C65F95-E524-4A51-BF06-9A3DFC67D822}">
      <dsp:nvSpPr>
        <dsp:cNvPr id="0" name=""/>
        <dsp:cNvSpPr/>
      </dsp:nvSpPr>
      <dsp:spPr>
        <a:xfrm>
          <a:off x="2260634" y="219443"/>
          <a:ext cx="2055122" cy="1233073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Кто повышает квалификацию педагогов</a:t>
          </a:r>
          <a:endParaRPr lang="ru-RU" sz="1500" kern="1200" dirty="0"/>
        </a:p>
      </dsp:txBody>
      <dsp:txXfrm>
        <a:off x="2260634" y="219443"/>
        <a:ext cx="2055122" cy="1233073"/>
      </dsp:txXfrm>
    </dsp:sp>
    <dsp:sp modelId="{70206F6C-0695-4302-B359-0151BB3055F3}">
      <dsp:nvSpPr>
        <dsp:cNvPr id="0" name=""/>
        <dsp:cNvSpPr/>
      </dsp:nvSpPr>
      <dsp:spPr>
        <a:xfrm>
          <a:off x="4521269" y="219443"/>
          <a:ext cx="2055122" cy="123307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Кто является авторами материалов</a:t>
          </a:r>
          <a:endParaRPr lang="ru-RU" sz="1500" kern="1200" dirty="0"/>
        </a:p>
      </dsp:txBody>
      <dsp:txXfrm>
        <a:off x="4521269" y="219443"/>
        <a:ext cx="2055122" cy="1233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D238E-043E-4F6F-B5C9-00BC39DAADD3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36BCD-6164-4511-BD41-496DBBBE4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4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7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14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92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02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9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0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5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4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6BCD-6164-4511-BD41-496DBBBE4F6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9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2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0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8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4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5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93F1-FD4D-4294-80ED-2A461DF9B957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0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93F1-FD4D-4294-80ED-2A461DF9B957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3B3E-2DC6-4A4A-852C-7BBE4F7D6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2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0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8.svg"/><Relationship Id="rId4" Type="http://schemas.openxmlformats.org/officeDocument/2006/relationships/image" Target="../media/image13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ÑÑÐ¾Ðº">
            <a:extLst>
              <a:ext uri="{FF2B5EF4-FFF2-40B4-BE49-F238E27FC236}">
                <a16:creationId xmlns:a16="http://schemas.microsoft.com/office/drawing/2014/main" id="{1525EEBE-95D3-4D8A-A3D8-6DF9E9550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6"/>
          <a:stretch/>
        </p:blipFill>
        <p:spPr bwMode="auto">
          <a:xfrm>
            <a:off x="-9059" y="-14602"/>
            <a:ext cx="9153059" cy="68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463A2043-1585-4476-AA93-544CF52AF8EC}"/>
              </a:ext>
            </a:extLst>
          </p:cNvPr>
          <p:cNvSpPr/>
          <p:nvPr/>
        </p:nvSpPr>
        <p:spPr>
          <a:xfrm>
            <a:off x="6719" y="249"/>
            <a:ext cx="9153059" cy="6872602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араллелограмм 95">
            <a:extLst>
              <a:ext uri="{FF2B5EF4-FFF2-40B4-BE49-F238E27FC236}">
                <a16:creationId xmlns:a16="http://schemas.microsoft.com/office/drawing/2014/main" id="{150CFDA1-E4E1-43DD-A1E1-71174D78A4C3}"/>
              </a:ext>
            </a:extLst>
          </p:cNvPr>
          <p:cNvSpPr/>
          <p:nvPr/>
        </p:nvSpPr>
        <p:spPr>
          <a:xfrm>
            <a:off x="1475560" y="3717032"/>
            <a:ext cx="7560936" cy="2457611"/>
          </a:xfrm>
          <a:prstGeom prst="parallelogram">
            <a:avLst>
              <a:gd name="adj" fmla="val 76579"/>
            </a:avLst>
          </a:prstGeom>
          <a:solidFill>
            <a:srgbClr val="FBF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араллелограмм 94">
            <a:extLst>
              <a:ext uri="{FF2B5EF4-FFF2-40B4-BE49-F238E27FC236}">
                <a16:creationId xmlns:a16="http://schemas.microsoft.com/office/drawing/2014/main" id="{E473CDF5-E494-4485-A783-17D522809608}"/>
              </a:ext>
            </a:extLst>
          </p:cNvPr>
          <p:cNvSpPr/>
          <p:nvPr/>
        </p:nvSpPr>
        <p:spPr>
          <a:xfrm>
            <a:off x="852986" y="3674631"/>
            <a:ext cx="8053328" cy="2418665"/>
          </a:xfrm>
          <a:prstGeom prst="parallelogram">
            <a:avLst>
              <a:gd name="adj" fmla="val 76579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3CF85D4C-24BA-4C68-8322-7FFE64158861}"/>
              </a:ext>
            </a:extLst>
          </p:cNvPr>
          <p:cNvCxnSpPr>
            <a:cxnSpLocks/>
          </p:cNvCxnSpPr>
          <p:nvPr/>
        </p:nvCxnSpPr>
        <p:spPr>
          <a:xfrm flipH="1">
            <a:off x="4073243" y="397054"/>
            <a:ext cx="1574976" cy="2100852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36BD6241-5EC2-4AE5-A3EE-FF85F8052764}"/>
              </a:ext>
            </a:extLst>
          </p:cNvPr>
          <p:cNvCxnSpPr>
            <a:cxnSpLocks/>
            <a:endCxn id="73" idx="3"/>
          </p:cNvCxnSpPr>
          <p:nvPr/>
        </p:nvCxnSpPr>
        <p:spPr>
          <a:xfrm flipH="1">
            <a:off x="318463" y="0"/>
            <a:ext cx="1574976" cy="2100852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араллелограмм 68">
            <a:extLst>
              <a:ext uri="{FF2B5EF4-FFF2-40B4-BE49-F238E27FC236}">
                <a16:creationId xmlns:a16="http://schemas.microsoft.com/office/drawing/2014/main" id="{95A5E80A-2073-4D74-9826-83B1B0221D88}"/>
              </a:ext>
            </a:extLst>
          </p:cNvPr>
          <p:cNvSpPr/>
          <p:nvPr/>
        </p:nvSpPr>
        <p:spPr>
          <a:xfrm>
            <a:off x="5221447" y="101738"/>
            <a:ext cx="828276" cy="612355"/>
          </a:xfrm>
          <a:prstGeom prst="parallelogram">
            <a:avLst>
              <a:gd name="adj" fmla="val 78212"/>
            </a:avLst>
          </a:prstGeom>
          <a:solidFill>
            <a:srgbClr val="AF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араллелограмм 70">
            <a:extLst>
              <a:ext uri="{FF2B5EF4-FFF2-40B4-BE49-F238E27FC236}">
                <a16:creationId xmlns:a16="http://schemas.microsoft.com/office/drawing/2014/main" id="{86074367-63D2-4669-8D2F-C3CE8265F048}"/>
              </a:ext>
            </a:extLst>
          </p:cNvPr>
          <p:cNvSpPr/>
          <p:nvPr/>
        </p:nvSpPr>
        <p:spPr>
          <a:xfrm>
            <a:off x="2746835" y="714093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42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араллелограмм 71">
            <a:extLst>
              <a:ext uri="{FF2B5EF4-FFF2-40B4-BE49-F238E27FC236}">
                <a16:creationId xmlns:a16="http://schemas.microsoft.com/office/drawing/2014/main" id="{59AA2D77-A94C-4670-9517-0CFF6EBB8D00}"/>
              </a:ext>
            </a:extLst>
          </p:cNvPr>
          <p:cNvSpPr/>
          <p:nvPr/>
        </p:nvSpPr>
        <p:spPr>
          <a:xfrm>
            <a:off x="2527275" y="714093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2C8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араллелограмм 67">
            <a:extLst>
              <a:ext uri="{FF2B5EF4-FFF2-40B4-BE49-F238E27FC236}">
                <a16:creationId xmlns:a16="http://schemas.microsoft.com/office/drawing/2014/main" id="{0534403E-8E42-4EBA-93EF-1F46753F4133}"/>
              </a:ext>
            </a:extLst>
          </p:cNvPr>
          <p:cNvSpPr/>
          <p:nvPr/>
        </p:nvSpPr>
        <p:spPr>
          <a:xfrm>
            <a:off x="427752" y="1774931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AF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араллелограмм 66">
            <a:extLst>
              <a:ext uri="{FF2B5EF4-FFF2-40B4-BE49-F238E27FC236}">
                <a16:creationId xmlns:a16="http://schemas.microsoft.com/office/drawing/2014/main" id="{AF5C1B9B-0E1B-4111-A588-1C21CB0320E9}"/>
              </a:ext>
            </a:extLst>
          </p:cNvPr>
          <p:cNvSpPr/>
          <p:nvPr/>
        </p:nvSpPr>
        <p:spPr>
          <a:xfrm>
            <a:off x="623450" y="439289"/>
            <a:ext cx="3765603" cy="2160240"/>
          </a:xfrm>
          <a:prstGeom prst="parallelogram">
            <a:avLst>
              <a:gd name="adj" fmla="val 78212"/>
            </a:avLst>
          </a:prstGeom>
          <a:solidFill>
            <a:srgbClr val="AF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араллелограмм 65">
            <a:extLst>
              <a:ext uri="{FF2B5EF4-FFF2-40B4-BE49-F238E27FC236}">
                <a16:creationId xmlns:a16="http://schemas.microsoft.com/office/drawing/2014/main" id="{76B478DE-7D07-45D8-A93A-CC2211641B29}"/>
              </a:ext>
            </a:extLst>
          </p:cNvPr>
          <p:cNvSpPr/>
          <p:nvPr/>
        </p:nvSpPr>
        <p:spPr>
          <a:xfrm>
            <a:off x="1072546" y="1393716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42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араллелограмм 64">
            <a:extLst>
              <a:ext uri="{FF2B5EF4-FFF2-40B4-BE49-F238E27FC236}">
                <a16:creationId xmlns:a16="http://schemas.microsoft.com/office/drawing/2014/main" id="{50485CE0-3BD8-4F82-87CC-459AD74D561C}"/>
              </a:ext>
            </a:extLst>
          </p:cNvPr>
          <p:cNvSpPr/>
          <p:nvPr/>
        </p:nvSpPr>
        <p:spPr>
          <a:xfrm>
            <a:off x="852986" y="1393716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2C8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араллелограмм 62">
            <a:extLst>
              <a:ext uri="{FF2B5EF4-FFF2-40B4-BE49-F238E27FC236}">
                <a16:creationId xmlns:a16="http://schemas.microsoft.com/office/drawing/2014/main" id="{EB09A0DF-6BE5-482A-A378-49C98F3FCC96}"/>
              </a:ext>
            </a:extLst>
          </p:cNvPr>
          <p:cNvSpPr/>
          <p:nvPr/>
        </p:nvSpPr>
        <p:spPr>
          <a:xfrm>
            <a:off x="3647831" y="0"/>
            <a:ext cx="828276" cy="734974"/>
          </a:xfrm>
          <a:prstGeom prst="parallelogram">
            <a:avLst>
              <a:gd name="adj" fmla="val 76958"/>
            </a:avLst>
          </a:prstGeom>
          <a:solidFill>
            <a:srgbClr val="42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араллелограмм 59">
            <a:extLst>
              <a:ext uri="{FF2B5EF4-FFF2-40B4-BE49-F238E27FC236}">
                <a16:creationId xmlns:a16="http://schemas.microsoft.com/office/drawing/2014/main" id="{10DDEEAC-0F2C-45B1-88B5-99E8998E301F}"/>
              </a:ext>
            </a:extLst>
          </p:cNvPr>
          <p:cNvSpPr/>
          <p:nvPr/>
        </p:nvSpPr>
        <p:spPr>
          <a:xfrm>
            <a:off x="2915044" y="0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BF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араллелограмм 54">
            <a:extLst>
              <a:ext uri="{FF2B5EF4-FFF2-40B4-BE49-F238E27FC236}">
                <a16:creationId xmlns:a16="http://schemas.microsoft.com/office/drawing/2014/main" id="{7325982C-C697-4F99-94C3-03D13CC55BD6}"/>
              </a:ext>
            </a:extLst>
          </p:cNvPr>
          <p:cNvSpPr/>
          <p:nvPr/>
        </p:nvSpPr>
        <p:spPr>
          <a:xfrm>
            <a:off x="2759142" y="0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784972"/>
            <a:ext cx="57569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Концепция </a:t>
            </a:r>
            <a:r>
              <a:rPr lang="ru-RU" sz="2400" dirty="0"/>
              <a:t>учебных материалов (</a:t>
            </a:r>
            <a:r>
              <a:rPr lang="ru-RU" sz="2400" dirty="0" err="1"/>
              <a:t>видеоуроков</a:t>
            </a:r>
            <a:r>
              <a:rPr lang="ru-RU" sz="2400" dirty="0"/>
              <a:t>) для общеобразовательных предметов в образовательных организациях общего образования в условиях развития современной цифровой образовательной среды 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61" name="Параллелограмм 60">
            <a:extLst>
              <a:ext uri="{FF2B5EF4-FFF2-40B4-BE49-F238E27FC236}">
                <a16:creationId xmlns:a16="http://schemas.microsoft.com/office/drawing/2014/main" id="{5100FDC1-1799-4878-B78E-B221825A88F4}"/>
              </a:ext>
            </a:extLst>
          </p:cNvPr>
          <p:cNvSpPr/>
          <p:nvPr/>
        </p:nvSpPr>
        <p:spPr>
          <a:xfrm>
            <a:off x="186176" y="1879208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BF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араллелограмм 61">
            <a:extLst>
              <a:ext uri="{FF2B5EF4-FFF2-40B4-BE49-F238E27FC236}">
                <a16:creationId xmlns:a16="http://schemas.microsoft.com/office/drawing/2014/main" id="{E6953FC0-6260-41C5-B84E-73D47A575F6F}"/>
              </a:ext>
            </a:extLst>
          </p:cNvPr>
          <p:cNvSpPr/>
          <p:nvPr/>
        </p:nvSpPr>
        <p:spPr>
          <a:xfrm>
            <a:off x="30274" y="1879208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араллелограмм 24">
            <a:extLst>
              <a:ext uri="{FF2B5EF4-FFF2-40B4-BE49-F238E27FC236}">
                <a16:creationId xmlns:a16="http://schemas.microsoft.com/office/drawing/2014/main" id="{23436EFB-E294-4B2B-BD4B-2FC9020707FD}"/>
              </a:ext>
            </a:extLst>
          </p:cNvPr>
          <p:cNvSpPr/>
          <p:nvPr/>
        </p:nvSpPr>
        <p:spPr>
          <a:xfrm>
            <a:off x="779352" y="591917"/>
            <a:ext cx="3765603" cy="2160240"/>
          </a:xfrm>
          <a:prstGeom prst="parallelogram">
            <a:avLst>
              <a:gd name="adj" fmla="val 7821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7A875D2-E899-4E52-8F60-B373DB25DC05}"/>
              </a:ext>
            </a:extLst>
          </p:cNvPr>
          <p:cNvGrpSpPr/>
          <p:nvPr/>
        </p:nvGrpSpPr>
        <p:grpSpPr>
          <a:xfrm>
            <a:off x="2112782" y="1272960"/>
            <a:ext cx="1070936" cy="572665"/>
            <a:chOff x="1913087" y="1086464"/>
            <a:chExt cx="4027063" cy="2299104"/>
          </a:xfrm>
        </p:grpSpPr>
        <p:sp>
          <p:nvSpPr>
            <p:cNvPr id="38" name="Прямоугольник 2">
              <a:extLst>
                <a:ext uri="{FF2B5EF4-FFF2-40B4-BE49-F238E27FC236}">
                  <a16:creationId xmlns:a16="http://schemas.microsoft.com/office/drawing/2014/main" id="{AE8C03E6-AA1F-4C55-A1B0-7D152A2291EC}"/>
                </a:ext>
              </a:extLst>
            </p:cNvPr>
            <p:cNvSpPr/>
            <p:nvPr/>
          </p:nvSpPr>
          <p:spPr>
            <a:xfrm>
              <a:off x="4186525" y="1556792"/>
              <a:ext cx="1753625" cy="1174842"/>
            </a:xfrm>
            <a:custGeom>
              <a:avLst/>
              <a:gdLst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2088232 w 2088232"/>
                <a:gd name="connsiteY2" fmla="*/ 1008112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866291 w 2088232"/>
                <a:gd name="connsiteY2" fmla="*/ 803926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724248 w 2088232"/>
                <a:gd name="connsiteY2" fmla="*/ 661883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599960 w 2088232"/>
                <a:gd name="connsiteY2" fmla="*/ 830559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256686"/>
                <a:gd name="connsiteX1" fmla="*/ 2088232 w 2088232"/>
                <a:gd name="connsiteY1" fmla="*/ 0 h 1256686"/>
                <a:gd name="connsiteX2" fmla="*/ 1599960 w 2088232"/>
                <a:gd name="connsiteY2" fmla="*/ 830559 h 1256686"/>
                <a:gd name="connsiteX3" fmla="*/ 53266 w 2088232"/>
                <a:gd name="connsiteY3" fmla="*/ 1256686 h 1256686"/>
                <a:gd name="connsiteX4" fmla="*/ 0 w 2088232"/>
                <a:gd name="connsiteY4" fmla="*/ 0 h 1256686"/>
                <a:gd name="connsiteX0" fmla="*/ 17755 w 2034966"/>
                <a:gd name="connsiteY0" fmla="*/ 355107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55107 h 1256686"/>
                <a:gd name="connsiteX0" fmla="*/ 71021 w 2034966"/>
                <a:gd name="connsiteY0" fmla="*/ 46163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71021 w 2034966"/>
                <a:gd name="connsiteY4" fmla="*/ 461639 h 1256686"/>
                <a:gd name="connsiteX0" fmla="*/ 17755 w 2034966"/>
                <a:gd name="connsiteY0" fmla="*/ 34622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46229 h 1256686"/>
                <a:gd name="connsiteX0" fmla="*/ 0 w 2034967"/>
                <a:gd name="connsiteY0" fmla="*/ 346229 h 1256686"/>
                <a:gd name="connsiteX1" fmla="*/ 2034967 w 2034967"/>
                <a:gd name="connsiteY1" fmla="*/ 0 h 1256686"/>
                <a:gd name="connsiteX2" fmla="*/ 1546695 w 2034967"/>
                <a:gd name="connsiteY2" fmla="*/ 830559 h 1256686"/>
                <a:gd name="connsiteX3" fmla="*/ 1 w 2034967"/>
                <a:gd name="connsiteY3" fmla="*/ 1256686 h 1256686"/>
                <a:gd name="connsiteX4" fmla="*/ 0 w 2034967"/>
                <a:gd name="connsiteY4" fmla="*/ 346229 h 1256686"/>
                <a:gd name="connsiteX0" fmla="*/ 0 w 2061600"/>
                <a:gd name="connsiteY0" fmla="*/ 390617 h 1256686"/>
                <a:gd name="connsiteX1" fmla="*/ 2061600 w 2061600"/>
                <a:gd name="connsiteY1" fmla="*/ 0 h 1256686"/>
                <a:gd name="connsiteX2" fmla="*/ 1573328 w 2061600"/>
                <a:gd name="connsiteY2" fmla="*/ 830559 h 1256686"/>
                <a:gd name="connsiteX3" fmla="*/ 26634 w 2061600"/>
                <a:gd name="connsiteY3" fmla="*/ 1256686 h 1256686"/>
                <a:gd name="connsiteX4" fmla="*/ 0 w 2061600"/>
                <a:gd name="connsiteY4" fmla="*/ 390617 h 1256686"/>
                <a:gd name="connsiteX0" fmla="*/ 0 w 2061600"/>
                <a:gd name="connsiteY0" fmla="*/ 390617 h 1194543"/>
                <a:gd name="connsiteX1" fmla="*/ 2061600 w 2061600"/>
                <a:gd name="connsiteY1" fmla="*/ 0 h 1194543"/>
                <a:gd name="connsiteX2" fmla="*/ 1573328 w 2061600"/>
                <a:gd name="connsiteY2" fmla="*/ 830559 h 1194543"/>
                <a:gd name="connsiteX3" fmla="*/ 1 w 2061600"/>
                <a:gd name="connsiteY3" fmla="*/ 1194543 h 1194543"/>
                <a:gd name="connsiteX4" fmla="*/ 0 w 2061600"/>
                <a:gd name="connsiteY4" fmla="*/ 390617 h 1194543"/>
                <a:gd name="connsiteX0" fmla="*/ 17755 w 2079355"/>
                <a:gd name="connsiteY0" fmla="*/ 390617 h 1265564"/>
                <a:gd name="connsiteX1" fmla="*/ 2079355 w 2079355"/>
                <a:gd name="connsiteY1" fmla="*/ 0 h 1265564"/>
                <a:gd name="connsiteX2" fmla="*/ 1591083 w 2079355"/>
                <a:gd name="connsiteY2" fmla="*/ 830559 h 1265564"/>
                <a:gd name="connsiteX3" fmla="*/ 0 w 2079355"/>
                <a:gd name="connsiteY3" fmla="*/ 1265564 h 1265564"/>
                <a:gd name="connsiteX4" fmla="*/ 17755 w 2079355"/>
                <a:gd name="connsiteY4" fmla="*/ 390617 h 1265564"/>
                <a:gd name="connsiteX0" fmla="*/ 0 w 2080650"/>
                <a:gd name="connsiteY0" fmla="*/ 1101817 h 1265564"/>
                <a:gd name="connsiteX1" fmla="*/ 2080650 w 2080650"/>
                <a:gd name="connsiteY1" fmla="*/ 0 h 1265564"/>
                <a:gd name="connsiteX2" fmla="*/ 1592378 w 2080650"/>
                <a:gd name="connsiteY2" fmla="*/ 830559 h 1265564"/>
                <a:gd name="connsiteX3" fmla="*/ 1295 w 2080650"/>
                <a:gd name="connsiteY3" fmla="*/ 1265564 h 1265564"/>
                <a:gd name="connsiteX4" fmla="*/ 0 w 2080650"/>
                <a:gd name="connsiteY4" fmla="*/ 1101817 h 1265564"/>
                <a:gd name="connsiteX0" fmla="*/ 0 w 2080650"/>
                <a:gd name="connsiteY0" fmla="*/ 1101817 h 1265564"/>
                <a:gd name="connsiteX1" fmla="*/ 1328450 w 2080650"/>
                <a:gd name="connsiteY1" fmla="*/ 389483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633250 w 2080650"/>
                <a:gd name="connsiteY2" fmla="*/ 34820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98325 w 2080650"/>
                <a:gd name="connsiteY2" fmla="*/ 97383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44350 w 2080650"/>
                <a:gd name="connsiteY2" fmla="*/ 10055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101817"/>
                <a:gd name="connsiteX1" fmla="*/ 1341150 w 2080650"/>
                <a:gd name="connsiteY1" fmla="*/ 583158 h 1101817"/>
                <a:gd name="connsiteX2" fmla="*/ 1544350 w 2080650"/>
                <a:gd name="connsiteY2" fmla="*/ 100558 h 1101817"/>
                <a:gd name="connsiteX3" fmla="*/ 2080650 w 2080650"/>
                <a:gd name="connsiteY3" fmla="*/ 0 h 1101817"/>
                <a:gd name="connsiteX4" fmla="*/ 1592378 w 2080650"/>
                <a:gd name="connsiteY4" fmla="*/ 830559 h 1101817"/>
                <a:gd name="connsiteX5" fmla="*/ 0 w 2080650"/>
                <a:gd name="connsiteY5" fmla="*/ 1101817 h 1101817"/>
                <a:gd name="connsiteX0" fmla="*/ 0 w 1753625"/>
                <a:gd name="connsiteY0" fmla="*/ 1174842 h 1174842"/>
                <a:gd name="connsiteX1" fmla="*/ 1014125 w 1753625"/>
                <a:gd name="connsiteY1" fmla="*/ 5831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4450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3625" h="1174842">
                  <a:moveTo>
                    <a:pt x="0" y="1174842"/>
                  </a:moveTo>
                  <a:lnTo>
                    <a:pt x="1074450" y="621258"/>
                  </a:lnTo>
                  <a:lnTo>
                    <a:pt x="1249075" y="78333"/>
                  </a:lnTo>
                  <a:lnTo>
                    <a:pt x="1753625" y="0"/>
                  </a:lnTo>
                  <a:lnTo>
                    <a:pt x="1265353" y="830559"/>
                  </a:lnTo>
                  <a:lnTo>
                    <a:pt x="0" y="1174842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4">
              <a:extLst>
                <a:ext uri="{FF2B5EF4-FFF2-40B4-BE49-F238E27FC236}">
                  <a16:creationId xmlns:a16="http://schemas.microsoft.com/office/drawing/2014/main" id="{A3D9DECE-A6CB-4184-B1B7-D31F3C15B311}"/>
                </a:ext>
              </a:extLst>
            </p:cNvPr>
            <p:cNvSpPr/>
            <p:nvPr/>
          </p:nvSpPr>
          <p:spPr>
            <a:xfrm>
              <a:off x="4366914" y="1190402"/>
              <a:ext cx="1190973" cy="1380200"/>
            </a:xfrm>
            <a:custGeom>
              <a:avLst/>
              <a:gdLst>
                <a:gd name="connsiteX0" fmla="*/ 0 w 1719317"/>
                <a:gd name="connsiteY0" fmla="*/ 0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0 w 1719317"/>
                <a:gd name="connsiteY4" fmla="*/ 0 h 1440160"/>
                <a:gd name="connsiteX0" fmla="*/ 35510 w 1719317"/>
                <a:gd name="connsiteY0" fmla="*/ 816745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35510 w 1719317"/>
                <a:gd name="connsiteY4" fmla="*/ 81674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737073 w 1737073"/>
                <a:gd name="connsiteY2" fmla="*/ 1440160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769407 w 1737073"/>
                <a:gd name="connsiteY2" fmla="*/ 889744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355333 w 1737073"/>
                <a:gd name="connsiteY2" fmla="*/ 934133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608836"/>
                <a:gd name="connsiteX1" fmla="*/ 1737073 w 1737073"/>
                <a:gd name="connsiteY1" fmla="*/ 0 h 1608836"/>
                <a:gd name="connsiteX2" fmla="*/ 1355333 w 1737073"/>
                <a:gd name="connsiteY2" fmla="*/ 934133 h 1608836"/>
                <a:gd name="connsiteX3" fmla="*/ 17756 w 1737073"/>
                <a:gd name="connsiteY3" fmla="*/ 1608836 h 1608836"/>
                <a:gd name="connsiteX4" fmla="*/ 0 w 1737073"/>
                <a:gd name="connsiteY4" fmla="*/ 665825 h 1608836"/>
                <a:gd name="connsiteX0" fmla="*/ 7644 w 1719317"/>
                <a:gd name="connsiteY0" fmla="*/ 672175 h 1608836"/>
                <a:gd name="connsiteX1" fmla="*/ 1719317 w 1719317"/>
                <a:gd name="connsiteY1" fmla="*/ 0 h 1608836"/>
                <a:gd name="connsiteX2" fmla="*/ 1337577 w 1719317"/>
                <a:gd name="connsiteY2" fmla="*/ 934133 h 1608836"/>
                <a:gd name="connsiteX3" fmla="*/ 0 w 1719317"/>
                <a:gd name="connsiteY3" fmla="*/ 1608836 h 1608836"/>
                <a:gd name="connsiteX4" fmla="*/ 7644 w 1719317"/>
                <a:gd name="connsiteY4" fmla="*/ 672175 h 1608836"/>
                <a:gd name="connsiteX0" fmla="*/ 4469 w 1716142"/>
                <a:gd name="connsiteY0" fmla="*/ 672175 h 1459611"/>
                <a:gd name="connsiteX1" fmla="*/ 1716142 w 1716142"/>
                <a:gd name="connsiteY1" fmla="*/ 0 h 1459611"/>
                <a:gd name="connsiteX2" fmla="*/ 1334402 w 1716142"/>
                <a:gd name="connsiteY2" fmla="*/ 934133 h 1459611"/>
                <a:gd name="connsiteX3" fmla="*/ 0 w 1716142"/>
                <a:gd name="connsiteY3" fmla="*/ 1459611 h 1459611"/>
                <a:gd name="connsiteX4" fmla="*/ 4469 w 1716142"/>
                <a:gd name="connsiteY4" fmla="*/ 672175 h 1459611"/>
                <a:gd name="connsiteX0" fmla="*/ 4469 w 1716142"/>
                <a:gd name="connsiteY0" fmla="*/ 672175 h 1459611"/>
                <a:gd name="connsiteX1" fmla="*/ 1044579 w 1716142"/>
                <a:gd name="connsiteY1" fmla="*/ 2700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4469 w 1716142"/>
                <a:gd name="connsiteY0" fmla="*/ 672175 h 1459611"/>
                <a:gd name="connsiteX1" fmla="*/ 965204 w 1716142"/>
                <a:gd name="connsiteY1" fmla="*/ 9685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716142 w 1716142"/>
                <a:gd name="connsiteY2" fmla="*/ 0 h 1529738"/>
                <a:gd name="connsiteX3" fmla="*/ 1334402 w 1716142"/>
                <a:gd name="connsiteY3" fmla="*/ 934133 h 1529738"/>
                <a:gd name="connsiteX4" fmla="*/ 0 w 1716142"/>
                <a:gd name="connsiteY4" fmla="*/ 1459611 h 1529738"/>
                <a:gd name="connsiteX5" fmla="*/ 1294 w 1716142"/>
                <a:gd name="connsiteY5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295404 w 1716142"/>
                <a:gd name="connsiteY2" fmla="*/ 5367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171579 w 1716142"/>
                <a:gd name="connsiteY2" fmla="*/ 317723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050929 w 1716142"/>
                <a:gd name="connsiteY2" fmla="*/ 2319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518819 w 1716142"/>
                <a:gd name="connsiteY0" fmla="*/ 1135725 h 1459611"/>
                <a:gd name="connsiteX1" fmla="*/ 965204 w 1716142"/>
                <a:gd name="connsiteY1" fmla="*/ 968599 h 1459611"/>
                <a:gd name="connsiteX2" fmla="*/ 1050929 w 1716142"/>
                <a:gd name="connsiteY2" fmla="*/ 231998 h 1459611"/>
                <a:gd name="connsiteX3" fmla="*/ 1716142 w 1716142"/>
                <a:gd name="connsiteY3" fmla="*/ 0 h 1459611"/>
                <a:gd name="connsiteX4" fmla="*/ 1334402 w 1716142"/>
                <a:gd name="connsiteY4" fmla="*/ 934133 h 1459611"/>
                <a:gd name="connsiteX5" fmla="*/ 0 w 1716142"/>
                <a:gd name="connsiteY5" fmla="*/ 1459611 h 1459611"/>
                <a:gd name="connsiteX6" fmla="*/ 518819 w 1716142"/>
                <a:gd name="connsiteY6" fmla="*/ 1135725 h 1459611"/>
                <a:gd name="connsiteX0" fmla="*/ 0 w 1197323"/>
                <a:gd name="connsiteY0" fmla="*/ 1135725 h 1135725"/>
                <a:gd name="connsiteX1" fmla="*/ 446385 w 1197323"/>
                <a:gd name="connsiteY1" fmla="*/ 968599 h 1135725"/>
                <a:gd name="connsiteX2" fmla="*/ 532110 w 1197323"/>
                <a:gd name="connsiteY2" fmla="*/ 231998 h 1135725"/>
                <a:gd name="connsiteX3" fmla="*/ 1197323 w 1197323"/>
                <a:gd name="connsiteY3" fmla="*/ 0 h 1135725"/>
                <a:gd name="connsiteX4" fmla="*/ 815583 w 1197323"/>
                <a:gd name="connsiteY4" fmla="*/ 934133 h 1135725"/>
                <a:gd name="connsiteX5" fmla="*/ 0 w 1197323"/>
                <a:gd name="connsiteY5" fmla="*/ 1135725 h 1135725"/>
                <a:gd name="connsiteX0" fmla="*/ 0 w 1213198"/>
                <a:gd name="connsiteY0" fmla="*/ 1373850 h 1373850"/>
                <a:gd name="connsiteX1" fmla="*/ 462260 w 1213198"/>
                <a:gd name="connsiteY1" fmla="*/ 9685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630535 w 1213198"/>
                <a:gd name="connsiteY1" fmla="*/ 9558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0685 w 1213198"/>
                <a:gd name="connsiteY1" fmla="*/ 9939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90860 w 1213198"/>
                <a:gd name="connsiteY2" fmla="*/ 27962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43235 w 1213198"/>
                <a:gd name="connsiteY2" fmla="*/ 19707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190973"/>
                <a:gd name="connsiteY0" fmla="*/ 1380200 h 1380200"/>
                <a:gd name="connsiteX1" fmla="*/ 567035 w 1190973"/>
                <a:gd name="connsiteY1" fmla="*/ 987649 h 1380200"/>
                <a:gd name="connsiteX2" fmla="*/ 643235 w 1190973"/>
                <a:gd name="connsiteY2" fmla="*/ 203423 h 1380200"/>
                <a:gd name="connsiteX3" fmla="*/ 1190973 w 1190973"/>
                <a:gd name="connsiteY3" fmla="*/ 0 h 1380200"/>
                <a:gd name="connsiteX4" fmla="*/ 831458 w 1190973"/>
                <a:gd name="connsiteY4" fmla="*/ 940483 h 1380200"/>
                <a:gd name="connsiteX5" fmla="*/ 0 w 1190973"/>
                <a:gd name="connsiteY5" fmla="*/ 1380200 h 138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973" h="1380200">
                  <a:moveTo>
                    <a:pt x="0" y="1380200"/>
                  </a:moveTo>
                  <a:lnTo>
                    <a:pt x="567035" y="987649"/>
                  </a:lnTo>
                  <a:lnTo>
                    <a:pt x="643235" y="203423"/>
                  </a:lnTo>
                  <a:lnTo>
                    <a:pt x="1190973" y="0"/>
                  </a:lnTo>
                  <a:lnTo>
                    <a:pt x="831458" y="940483"/>
                  </a:lnTo>
                  <a:lnTo>
                    <a:pt x="0" y="1380200"/>
                  </a:lnTo>
                  <a:close/>
                </a:path>
              </a:pathLst>
            </a:custGeom>
            <a:solidFill>
              <a:srgbClr val="44A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5">
              <a:extLst>
                <a:ext uri="{FF2B5EF4-FFF2-40B4-BE49-F238E27FC236}">
                  <a16:creationId xmlns:a16="http://schemas.microsoft.com/office/drawing/2014/main" id="{F6C1BA9C-496A-4A02-94BC-46B0E38FB1AC}"/>
                </a:ext>
              </a:extLst>
            </p:cNvPr>
            <p:cNvSpPr/>
            <p:nvPr/>
          </p:nvSpPr>
          <p:spPr>
            <a:xfrm>
              <a:off x="3892545" y="1435002"/>
              <a:ext cx="1020445" cy="1224136"/>
            </a:xfrm>
            <a:custGeom>
              <a:avLst/>
              <a:gdLst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1071245 w 1071245"/>
                <a:gd name="connsiteY2" fmla="*/ 1224136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707261 w 1071245"/>
                <a:gd name="connsiteY2" fmla="*/ 815763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8878 w 1071245"/>
                <a:gd name="connsiteY0" fmla="*/ 594804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594804 h 1224136"/>
                <a:gd name="connsiteX0" fmla="*/ 62144 w 1071245"/>
                <a:gd name="connsiteY0" fmla="*/ 781235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62144 w 1071245"/>
                <a:gd name="connsiteY4" fmla="*/ 781235 h 1224136"/>
                <a:gd name="connsiteX0" fmla="*/ 8878 w 1071245"/>
                <a:gd name="connsiteY0" fmla="*/ 612559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612559 h 1224136"/>
                <a:gd name="connsiteX0" fmla="*/ 8878 w 1049020"/>
                <a:gd name="connsiteY0" fmla="*/ 618909 h 1230486"/>
                <a:gd name="connsiteX1" fmla="*/ 1049020 w 1049020"/>
                <a:gd name="connsiteY1" fmla="*/ 0 h 1230486"/>
                <a:gd name="connsiteX2" fmla="*/ 973591 w 1049020"/>
                <a:gd name="connsiteY2" fmla="*/ 742214 h 1230486"/>
                <a:gd name="connsiteX3" fmla="*/ 0 w 1049020"/>
                <a:gd name="connsiteY3" fmla="*/ 1230486 h 1230486"/>
                <a:gd name="connsiteX4" fmla="*/ 8878 w 1049020"/>
                <a:gd name="connsiteY4" fmla="*/ 618909 h 1230486"/>
                <a:gd name="connsiteX0" fmla="*/ 8878 w 1090295"/>
                <a:gd name="connsiteY0" fmla="*/ 583984 h 1195561"/>
                <a:gd name="connsiteX1" fmla="*/ 1090295 w 1090295"/>
                <a:gd name="connsiteY1" fmla="*/ 0 h 1195561"/>
                <a:gd name="connsiteX2" fmla="*/ 973591 w 1090295"/>
                <a:gd name="connsiteY2" fmla="*/ 707289 h 1195561"/>
                <a:gd name="connsiteX3" fmla="*/ 0 w 1090295"/>
                <a:gd name="connsiteY3" fmla="*/ 1195561 h 1195561"/>
                <a:gd name="connsiteX4" fmla="*/ 8878 w 1090295"/>
                <a:gd name="connsiteY4" fmla="*/ 583984 h 1195561"/>
                <a:gd name="connsiteX0" fmla="*/ 8878 w 1052195"/>
                <a:gd name="connsiteY0" fmla="*/ 590334 h 1201911"/>
                <a:gd name="connsiteX1" fmla="*/ 1052195 w 1052195"/>
                <a:gd name="connsiteY1" fmla="*/ 0 h 1201911"/>
                <a:gd name="connsiteX2" fmla="*/ 973591 w 1052195"/>
                <a:gd name="connsiteY2" fmla="*/ 713639 h 1201911"/>
                <a:gd name="connsiteX3" fmla="*/ 0 w 1052195"/>
                <a:gd name="connsiteY3" fmla="*/ 1201911 h 1201911"/>
                <a:gd name="connsiteX4" fmla="*/ 8878 w 1052195"/>
                <a:gd name="connsiteY4" fmla="*/ 590334 h 1201911"/>
                <a:gd name="connsiteX0" fmla="*/ 0 w 1043317"/>
                <a:gd name="connsiteY0" fmla="*/ 590334 h 1224136"/>
                <a:gd name="connsiteX1" fmla="*/ 1043317 w 1043317"/>
                <a:gd name="connsiteY1" fmla="*/ 0 h 1224136"/>
                <a:gd name="connsiteX2" fmla="*/ 964713 w 1043317"/>
                <a:gd name="connsiteY2" fmla="*/ 713639 h 1224136"/>
                <a:gd name="connsiteX3" fmla="*/ 22872 w 1043317"/>
                <a:gd name="connsiteY3" fmla="*/ 1224136 h 1224136"/>
                <a:gd name="connsiteX4" fmla="*/ 0 w 1043317"/>
                <a:gd name="connsiteY4" fmla="*/ 590334 h 1224136"/>
                <a:gd name="connsiteX0" fmla="*/ 91428 w 1020445"/>
                <a:gd name="connsiteY0" fmla="*/ 64748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91428 w 1020445"/>
                <a:gd name="connsiteY4" fmla="*/ 647484 h 1224136"/>
                <a:gd name="connsiteX0" fmla="*/ 5703 w 1020445"/>
                <a:gd name="connsiteY0" fmla="*/ 59033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5703 w 1020445"/>
                <a:gd name="connsiteY4" fmla="*/ 590334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445" h="1224136">
                  <a:moveTo>
                    <a:pt x="5703" y="590334"/>
                  </a:moveTo>
                  <a:lnTo>
                    <a:pt x="1020445" y="0"/>
                  </a:lnTo>
                  <a:lnTo>
                    <a:pt x="941841" y="713639"/>
                  </a:lnTo>
                  <a:lnTo>
                    <a:pt x="0" y="1224136"/>
                  </a:lnTo>
                  <a:lnTo>
                    <a:pt x="5703" y="590334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Двенадцатиугольник 8">
              <a:extLst>
                <a:ext uri="{FF2B5EF4-FFF2-40B4-BE49-F238E27FC236}">
                  <a16:creationId xmlns:a16="http://schemas.microsoft.com/office/drawing/2014/main" id="{D3DD251F-2766-419F-A7AD-E6885F391041}"/>
                </a:ext>
              </a:extLst>
            </p:cNvPr>
            <p:cNvSpPr/>
            <p:nvPr/>
          </p:nvSpPr>
          <p:spPr>
            <a:xfrm>
              <a:off x="3900113" y="1086464"/>
              <a:ext cx="1047592" cy="873739"/>
            </a:xfrm>
            <a:custGeom>
              <a:avLst/>
              <a:gdLst>
                <a:gd name="connsiteX0" fmla="*/ 0 w 296913"/>
                <a:gd name="connsiteY0" fmla="*/ 131781 h 360040"/>
                <a:gd name="connsiteX1" fmla="*/ 39781 w 296913"/>
                <a:gd name="connsiteY1" fmla="*/ 48239 h 360040"/>
                <a:gd name="connsiteX2" fmla="*/ 108676 w 296913"/>
                <a:gd name="connsiteY2" fmla="*/ 0 h 360040"/>
                <a:gd name="connsiteX3" fmla="*/ 188237 w 296913"/>
                <a:gd name="connsiteY3" fmla="*/ 0 h 360040"/>
                <a:gd name="connsiteX4" fmla="*/ 257132 w 296913"/>
                <a:gd name="connsiteY4" fmla="*/ 48239 h 360040"/>
                <a:gd name="connsiteX5" fmla="*/ 296913 w 296913"/>
                <a:gd name="connsiteY5" fmla="*/ 131781 h 360040"/>
                <a:gd name="connsiteX6" fmla="*/ 296913 w 296913"/>
                <a:gd name="connsiteY6" fmla="*/ 228259 h 360040"/>
                <a:gd name="connsiteX7" fmla="*/ 257132 w 296913"/>
                <a:gd name="connsiteY7" fmla="*/ 311801 h 360040"/>
                <a:gd name="connsiteX8" fmla="*/ 188237 w 296913"/>
                <a:gd name="connsiteY8" fmla="*/ 360040 h 360040"/>
                <a:gd name="connsiteX9" fmla="*/ 108676 w 296913"/>
                <a:gd name="connsiteY9" fmla="*/ 360040 h 360040"/>
                <a:gd name="connsiteX10" fmla="*/ 39781 w 296913"/>
                <a:gd name="connsiteY10" fmla="*/ 311801 h 360040"/>
                <a:gd name="connsiteX11" fmla="*/ 0 w 296913"/>
                <a:gd name="connsiteY11" fmla="*/ 228259 h 360040"/>
                <a:gd name="connsiteX12" fmla="*/ 0 w 296913"/>
                <a:gd name="connsiteY12" fmla="*/ 131781 h 360040"/>
                <a:gd name="connsiteX0" fmla="*/ 0 w 340637"/>
                <a:gd name="connsiteY0" fmla="*/ 433406 h 661665"/>
                <a:gd name="connsiteX1" fmla="*/ 39781 w 340637"/>
                <a:gd name="connsiteY1" fmla="*/ 349864 h 661665"/>
                <a:gd name="connsiteX2" fmla="*/ 108676 w 340637"/>
                <a:gd name="connsiteY2" fmla="*/ 301625 h 661665"/>
                <a:gd name="connsiteX3" fmla="*/ 340637 w 340637"/>
                <a:gd name="connsiteY3" fmla="*/ 0 h 661665"/>
                <a:gd name="connsiteX4" fmla="*/ 257132 w 340637"/>
                <a:gd name="connsiteY4" fmla="*/ 349864 h 661665"/>
                <a:gd name="connsiteX5" fmla="*/ 296913 w 340637"/>
                <a:gd name="connsiteY5" fmla="*/ 433406 h 661665"/>
                <a:gd name="connsiteX6" fmla="*/ 296913 w 340637"/>
                <a:gd name="connsiteY6" fmla="*/ 529884 h 661665"/>
                <a:gd name="connsiteX7" fmla="*/ 257132 w 340637"/>
                <a:gd name="connsiteY7" fmla="*/ 613426 h 661665"/>
                <a:gd name="connsiteX8" fmla="*/ 188237 w 340637"/>
                <a:gd name="connsiteY8" fmla="*/ 661665 h 661665"/>
                <a:gd name="connsiteX9" fmla="*/ 108676 w 340637"/>
                <a:gd name="connsiteY9" fmla="*/ 661665 h 661665"/>
                <a:gd name="connsiteX10" fmla="*/ 39781 w 340637"/>
                <a:gd name="connsiteY10" fmla="*/ 613426 h 661665"/>
                <a:gd name="connsiteX11" fmla="*/ 0 w 340637"/>
                <a:gd name="connsiteY11" fmla="*/ 529884 h 661665"/>
                <a:gd name="connsiteX12" fmla="*/ 0 w 340637"/>
                <a:gd name="connsiteY12" fmla="*/ 433406 h 661665"/>
                <a:gd name="connsiteX0" fmla="*/ 0 w 371432"/>
                <a:gd name="connsiteY0" fmla="*/ 433406 h 661665"/>
                <a:gd name="connsiteX1" fmla="*/ 39781 w 371432"/>
                <a:gd name="connsiteY1" fmla="*/ 349864 h 661665"/>
                <a:gd name="connsiteX2" fmla="*/ 108676 w 371432"/>
                <a:gd name="connsiteY2" fmla="*/ 301625 h 661665"/>
                <a:gd name="connsiteX3" fmla="*/ 340637 w 371432"/>
                <a:gd name="connsiteY3" fmla="*/ 0 h 661665"/>
                <a:gd name="connsiteX4" fmla="*/ 371432 w 371432"/>
                <a:gd name="connsiteY4" fmla="*/ 118089 h 661665"/>
                <a:gd name="connsiteX5" fmla="*/ 296913 w 371432"/>
                <a:gd name="connsiteY5" fmla="*/ 433406 h 661665"/>
                <a:gd name="connsiteX6" fmla="*/ 296913 w 371432"/>
                <a:gd name="connsiteY6" fmla="*/ 529884 h 661665"/>
                <a:gd name="connsiteX7" fmla="*/ 257132 w 371432"/>
                <a:gd name="connsiteY7" fmla="*/ 613426 h 661665"/>
                <a:gd name="connsiteX8" fmla="*/ 188237 w 371432"/>
                <a:gd name="connsiteY8" fmla="*/ 661665 h 661665"/>
                <a:gd name="connsiteX9" fmla="*/ 108676 w 371432"/>
                <a:gd name="connsiteY9" fmla="*/ 661665 h 661665"/>
                <a:gd name="connsiteX10" fmla="*/ 39781 w 371432"/>
                <a:gd name="connsiteY10" fmla="*/ 613426 h 661665"/>
                <a:gd name="connsiteX11" fmla="*/ 0 w 371432"/>
                <a:gd name="connsiteY11" fmla="*/ 529884 h 661665"/>
                <a:gd name="connsiteX12" fmla="*/ 0 w 371432"/>
                <a:gd name="connsiteY12" fmla="*/ 433406 h 6616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96913 w 371432"/>
                <a:gd name="connsiteY5" fmla="*/ 44610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98488 w 371432"/>
                <a:gd name="connsiteY5" fmla="*/ 16988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968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57213 w 371432"/>
                <a:gd name="connsiteY5" fmla="*/ 11273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1349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4607"/>
                <a:gd name="connsiteY0" fmla="*/ 446106 h 674365"/>
                <a:gd name="connsiteX1" fmla="*/ 39781 w 374607"/>
                <a:gd name="connsiteY1" fmla="*/ 362564 h 674365"/>
                <a:gd name="connsiteX2" fmla="*/ 134076 w 374607"/>
                <a:gd name="connsiteY2" fmla="*/ 0 h 674365"/>
                <a:gd name="connsiteX3" fmla="*/ 340637 w 374607"/>
                <a:gd name="connsiteY3" fmla="*/ 12700 h 674365"/>
                <a:gd name="connsiteX4" fmla="*/ 374607 w 374607"/>
                <a:gd name="connsiteY4" fmla="*/ 102214 h 674365"/>
                <a:gd name="connsiteX5" fmla="*/ 204838 w 374607"/>
                <a:gd name="connsiteY5" fmla="*/ 134956 h 674365"/>
                <a:gd name="connsiteX6" fmla="*/ 296913 w 374607"/>
                <a:gd name="connsiteY6" fmla="*/ 542584 h 674365"/>
                <a:gd name="connsiteX7" fmla="*/ 257132 w 374607"/>
                <a:gd name="connsiteY7" fmla="*/ 626126 h 674365"/>
                <a:gd name="connsiteX8" fmla="*/ 188237 w 374607"/>
                <a:gd name="connsiteY8" fmla="*/ 674365 h 674365"/>
                <a:gd name="connsiteX9" fmla="*/ 108676 w 374607"/>
                <a:gd name="connsiteY9" fmla="*/ 674365 h 674365"/>
                <a:gd name="connsiteX10" fmla="*/ 39781 w 374607"/>
                <a:gd name="connsiteY10" fmla="*/ 626126 h 674365"/>
                <a:gd name="connsiteX11" fmla="*/ 0 w 374607"/>
                <a:gd name="connsiteY11" fmla="*/ 542584 h 674365"/>
                <a:gd name="connsiteX12" fmla="*/ 0 w 374607"/>
                <a:gd name="connsiteY12" fmla="*/ 446106 h 674365"/>
                <a:gd name="connsiteX0" fmla="*/ 0 w 382638"/>
                <a:gd name="connsiteY0" fmla="*/ 446106 h 674365"/>
                <a:gd name="connsiteX1" fmla="*/ 39781 w 382638"/>
                <a:gd name="connsiteY1" fmla="*/ 362564 h 674365"/>
                <a:gd name="connsiteX2" fmla="*/ 134076 w 382638"/>
                <a:gd name="connsiteY2" fmla="*/ 0 h 674365"/>
                <a:gd name="connsiteX3" fmla="*/ 340637 w 382638"/>
                <a:gd name="connsiteY3" fmla="*/ 12700 h 674365"/>
                <a:gd name="connsiteX4" fmla="*/ 374607 w 382638"/>
                <a:gd name="connsiteY4" fmla="*/ 102214 h 674365"/>
                <a:gd name="connsiteX5" fmla="*/ 204838 w 382638"/>
                <a:gd name="connsiteY5" fmla="*/ 134956 h 674365"/>
                <a:gd name="connsiteX6" fmla="*/ 382638 w 382638"/>
                <a:gd name="connsiteY6" fmla="*/ 434634 h 674365"/>
                <a:gd name="connsiteX7" fmla="*/ 257132 w 382638"/>
                <a:gd name="connsiteY7" fmla="*/ 626126 h 674365"/>
                <a:gd name="connsiteX8" fmla="*/ 188237 w 382638"/>
                <a:gd name="connsiteY8" fmla="*/ 674365 h 674365"/>
                <a:gd name="connsiteX9" fmla="*/ 108676 w 382638"/>
                <a:gd name="connsiteY9" fmla="*/ 674365 h 674365"/>
                <a:gd name="connsiteX10" fmla="*/ 39781 w 382638"/>
                <a:gd name="connsiteY10" fmla="*/ 626126 h 674365"/>
                <a:gd name="connsiteX11" fmla="*/ 0 w 382638"/>
                <a:gd name="connsiteY11" fmla="*/ 542584 h 674365"/>
                <a:gd name="connsiteX12" fmla="*/ 0 w 382638"/>
                <a:gd name="connsiteY12" fmla="*/ 446106 h 674365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88237 w 1142957"/>
                <a:gd name="connsiteY8" fmla="*/ 784839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137562 w 1142957"/>
                <a:gd name="connsiteY8" fmla="*/ 273664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58832"/>
                <a:gd name="connsiteY0" fmla="*/ 556580 h 784839"/>
                <a:gd name="connsiteX1" fmla="*/ 39781 w 1158832"/>
                <a:gd name="connsiteY1" fmla="*/ 473038 h 784839"/>
                <a:gd name="connsiteX2" fmla="*/ 134076 w 1158832"/>
                <a:gd name="connsiteY2" fmla="*/ 110474 h 784839"/>
                <a:gd name="connsiteX3" fmla="*/ 340637 w 1158832"/>
                <a:gd name="connsiteY3" fmla="*/ 123174 h 784839"/>
                <a:gd name="connsiteX4" fmla="*/ 374607 w 1158832"/>
                <a:gd name="connsiteY4" fmla="*/ 212688 h 784839"/>
                <a:gd name="connsiteX5" fmla="*/ 204838 w 1158832"/>
                <a:gd name="connsiteY5" fmla="*/ 245430 h 784839"/>
                <a:gd name="connsiteX6" fmla="*/ 382638 w 1158832"/>
                <a:gd name="connsiteY6" fmla="*/ 545108 h 784839"/>
                <a:gd name="connsiteX7" fmla="*/ 1158832 w 1158832"/>
                <a:gd name="connsiteY7" fmla="*/ 0 h 784839"/>
                <a:gd name="connsiteX8" fmla="*/ 1137562 w 1158832"/>
                <a:gd name="connsiteY8" fmla="*/ 273664 h 784839"/>
                <a:gd name="connsiteX9" fmla="*/ 108676 w 1158832"/>
                <a:gd name="connsiteY9" fmla="*/ 784839 h 784839"/>
                <a:gd name="connsiteX10" fmla="*/ 39781 w 1158832"/>
                <a:gd name="connsiteY10" fmla="*/ 736600 h 784839"/>
                <a:gd name="connsiteX11" fmla="*/ 0 w 1158832"/>
                <a:gd name="connsiteY11" fmla="*/ 653058 h 784839"/>
                <a:gd name="connsiteX12" fmla="*/ 0 w 1158832"/>
                <a:gd name="connsiteY12" fmla="*/ 556580 h 784839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39781 w 1158832"/>
                <a:gd name="connsiteY10" fmla="*/ 736600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96931 w 1158832"/>
                <a:gd name="connsiteY10" fmla="*/ 720725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653058 h 864214"/>
                <a:gd name="connsiteX11" fmla="*/ 0 w 1158832"/>
                <a:gd name="connsiteY11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556580 h 864214"/>
                <a:gd name="connsiteX0" fmla="*/ 75245 w 1119051"/>
                <a:gd name="connsiteY0" fmla="*/ 864214 h 864214"/>
                <a:gd name="connsiteX1" fmla="*/ 0 w 1119051"/>
                <a:gd name="connsiteY1" fmla="*/ 473038 h 864214"/>
                <a:gd name="connsiteX2" fmla="*/ 94295 w 1119051"/>
                <a:gd name="connsiteY2" fmla="*/ 110474 h 864214"/>
                <a:gd name="connsiteX3" fmla="*/ 300856 w 1119051"/>
                <a:gd name="connsiteY3" fmla="*/ 123174 h 864214"/>
                <a:gd name="connsiteX4" fmla="*/ 334826 w 1119051"/>
                <a:gd name="connsiteY4" fmla="*/ 212688 h 864214"/>
                <a:gd name="connsiteX5" fmla="*/ 165057 w 1119051"/>
                <a:gd name="connsiteY5" fmla="*/ 245430 h 864214"/>
                <a:gd name="connsiteX6" fmla="*/ 342857 w 1119051"/>
                <a:gd name="connsiteY6" fmla="*/ 545108 h 864214"/>
                <a:gd name="connsiteX7" fmla="*/ 1119051 w 1119051"/>
                <a:gd name="connsiteY7" fmla="*/ 0 h 864214"/>
                <a:gd name="connsiteX8" fmla="*/ 1097781 w 1119051"/>
                <a:gd name="connsiteY8" fmla="*/ 273664 h 864214"/>
                <a:gd name="connsiteX9" fmla="*/ 75245 w 1119051"/>
                <a:gd name="connsiteY9" fmla="*/ 864214 h 864214"/>
                <a:gd name="connsiteX0" fmla="*/ 0 w 1043806"/>
                <a:gd name="connsiteY0" fmla="*/ 864214 h 864214"/>
                <a:gd name="connsiteX1" fmla="*/ 19050 w 1043806"/>
                <a:gd name="connsiteY1" fmla="*/ 110474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2700 w 1056506"/>
                <a:gd name="connsiteY0" fmla="*/ 864214 h 864214"/>
                <a:gd name="connsiteX1" fmla="*/ 0 w 1056506"/>
                <a:gd name="connsiteY1" fmla="*/ 94599 h 864214"/>
                <a:gd name="connsiteX2" fmla="*/ 238311 w 1056506"/>
                <a:gd name="connsiteY2" fmla="*/ 123174 h 864214"/>
                <a:gd name="connsiteX3" fmla="*/ 272281 w 1056506"/>
                <a:gd name="connsiteY3" fmla="*/ 212688 h 864214"/>
                <a:gd name="connsiteX4" fmla="*/ 102512 w 1056506"/>
                <a:gd name="connsiteY4" fmla="*/ 245430 h 864214"/>
                <a:gd name="connsiteX5" fmla="*/ 280312 w 1056506"/>
                <a:gd name="connsiteY5" fmla="*/ 545108 h 864214"/>
                <a:gd name="connsiteX6" fmla="*/ 1056506 w 1056506"/>
                <a:gd name="connsiteY6" fmla="*/ 0 h 864214"/>
                <a:gd name="connsiteX7" fmla="*/ 1035236 w 1056506"/>
                <a:gd name="connsiteY7" fmla="*/ 273664 h 864214"/>
                <a:gd name="connsiteX8" fmla="*/ 12700 w 1056506"/>
                <a:gd name="connsiteY8" fmla="*/ 864214 h 864214"/>
                <a:gd name="connsiteX0" fmla="*/ 0 w 1043806"/>
                <a:gd name="connsiteY0" fmla="*/ 864214 h 864214"/>
                <a:gd name="connsiteX1" fmla="*/ 0 w 1043806"/>
                <a:gd name="connsiteY1" fmla="*/ 94599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10094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6350 w 1050156"/>
                <a:gd name="connsiteY0" fmla="*/ 864214 h 864214"/>
                <a:gd name="connsiteX1" fmla="*/ 0 w 1050156"/>
                <a:gd name="connsiteY1" fmla="*/ 100949 h 864214"/>
                <a:gd name="connsiteX2" fmla="*/ 231961 w 1050156"/>
                <a:gd name="connsiteY2" fmla="*/ 123174 h 864214"/>
                <a:gd name="connsiteX3" fmla="*/ 265931 w 1050156"/>
                <a:gd name="connsiteY3" fmla="*/ 212688 h 864214"/>
                <a:gd name="connsiteX4" fmla="*/ 96162 w 1050156"/>
                <a:gd name="connsiteY4" fmla="*/ 245430 h 864214"/>
                <a:gd name="connsiteX5" fmla="*/ 273962 w 1050156"/>
                <a:gd name="connsiteY5" fmla="*/ 545108 h 864214"/>
                <a:gd name="connsiteX6" fmla="*/ 1050156 w 1050156"/>
                <a:gd name="connsiteY6" fmla="*/ 0 h 864214"/>
                <a:gd name="connsiteX7" fmla="*/ 1028886 w 1050156"/>
                <a:gd name="connsiteY7" fmla="*/ 273664 h 864214"/>
                <a:gd name="connsiteX8" fmla="*/ 6350 w 1050156"/>
                <a:gd name="connsiteY8" fmla="*/ 864214 h 864214"/>
                <a:gd name="connsiteX0" fmla="*/ 22225 w 1066031"/>
                <a:gd name="connsiteY0" fmla="*/ 864214 h 864214"/>
                <a:gd name="connsiteX1" fmla="*/ 0 w 1066031"/>
                <a:gd name="connsiteY1" fmla="*/ 97774 h 864214"/>
                <a:gd name="connsiteX2" fmla="*/ 247836 w 1066031"/>
                <a:gd name="connsiteY2" fmla="*/ 123174 h 864214"/>
                <a:gd name="connsiteX3" fmla="*/ 281806 w 1066031"/>
                <a:gd name="connsiteY3" fmla="*/ 212688 h 864214"/>
                <a:gd name="connsiteX4" fmla="*/ 112037 w 1066031"/>
                <a:gd name="connsiteY4" fmla="*/ 245430 h 864214"/>
                <a:gd name="connsiteX5" fmla="*/ 289837 w 1066031"/>
                <a:gd name="connsiteY5" fmla="*/ 545108 h 864214"/>
                <a:gd name="connsiteX6" fmla="*/ 1066031 w 1066031"/>
                <a:gd name="connsiteY6" fmla="*/ 0 h 864214"/>
                <a:gd name="connsiteX7" fmla="*/ 1044761 w 1066031"/>
                <a:gd name="connsiteY7" fmla="*/ 273664 h 864214"/>
                <a:gd name="connsiteX8" fmla="*/ 22225 w 1066031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9459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41586 w 1062856"/>
                <a:gd name="connsiteY7" fmla="*/ 273664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35236 w 1062856"/>
                <a:gd name="connsiteY7" fmla="*/ 308589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51111 w 1062856"/>
                <a:gd name="connsiteY7" fmla="*/ 305414 h 924539"/>
                <a:gd name="connsiteX8" fmla="*/ 9525 w 1062856"/>
                <a:gd name="connsiteY8" fmla="*/ 924539 h 924539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78631 w 1088256"/>
                <a:gd name="connsiteY3" fmla="*/ 22221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83 w 1078814"/>
                <a:gd name="connsiteY0" fmla="*/ 934064 h 934064"/>
                <a:gd name="connsiteX1" fmla="*/ 35008 w 1078814"/>
                <a:gd name="connsiteY1" fmla="*/ 126349 h 934064"/>
                <a:gd name="connsiteX2" fmla="*/ 244744 w 1078814"/>
                <a:gd name="connsiteY2" fmla="*/ 151749 h 934064"/>
                <a:gd name="connsiteX3" fmla="*/ 256489 w 1078814"/>
                <a:gd name="connsiteY3" fmla="*/ 241263 h 934064"/>
                <a:gd name="connsiteX4" fmla="*/ 99420 w 1078814"/>
                <a:gd name="connsiteY4" fmla="*/ 254955 h 934064"/>
                <a:gd name="connsiteX5" fmla="*/ 277220 w 1078814"/>
                <a:gd name="connsiteY5" fmla="*/ 554633 h 934064"/>
                <a:gd name="connsiteX6" fmla="*/ 1078814 w 1078814"/>
                <a:gd name="connsiteY6" fmla="*/ 0 h 934064"/>
                <a:gd name="connsiteX7" fmla="*/ 1041669 w 1078814"/>
                <a:gd name="connsiteY7" fmla="*/ 314939 h 934064"/>
                <a:gd name="connsiteX8" fmla="*/ 83 w 1078814"/>
                <a:gd name="connsiteY8" fmla="*/ 934064 h 934064"/>
                <a:gd name="connsiteX0" fmla="*/ 89 w 1078820"/>
                <a:gd name="connsiteY0" fmla="*/ 934064 h 934064"/>
                <a:gd name="connsiteX1" fmla="*/ 31839 w 1078820"/>
                <a:gd name="connsiteY1" fmla="*/ 113649 h 934064"/>
                <a:gd name="connsiteX2" fmla="*/ 244750 w 1078820"/>
                <a:gd name="connsiteY2" fmla="*/ 151749 h 934064"/>
                <a:gd name="connsiteX3" fmla="*/ 256495 w 1078820"/>
                <a:gd name="connsiteY3" fmla="*/ 241263 h 934064"/>
                <a:gd name="connsiteX4" fmla="*/ 99426 w 1078820"/>
                <a:gd name="connsiteY4" fmla="*/ 254955 h 934064"/>
                <a:gd name="connsiteX5" fmla="*/ 277226 w 1078820"/>
                <a:gd name="connsiteY5" fmla="*/ 554633 h 934064"/>
                <a:gd name="connsiteX6" fmla="*/ 1078820 w 1078820"/>
                <a:gd name="connsiteY6" fmla="*/ 0 h 934064"/>
                <a:gd name="connsiteX7" fmla="*/ 1041675 w 1078820"/>
                <a:gd name="connsiteY7" fmla="*/ 314939 h 934064"/>
                <a:gd name="connsiteX8" fmla="*/ 89 w 1078820"/>
                <a:gd name="connsiteY8" fmla="*/ 934064 h 934064"/>
                <a:gd name="connsiteX0" fmla="*/ 53975 w 1046981"/>
                <a:gd name="connsiteY0" fmla="*/ 813414 h 813414"/>
                <a:gd name="connsiteX1" fmla="*/ 0 w 1046981"/>
                <a:gd name="connsiteY1" fmla="*/ 113649 h 813414"/>
                <a:gd name="connsiteX2" fmla="*/ 212911 w 1046981"/>
                <a:gd name="connsiteY2" fmla="*/ 151749 h 813414"/>
                <a:gd name="connsiteX3" fmla="*/ 224656 w 1046981"/>
                <a:gd name="connsiteY3" fmla="*/ 241263 h 813414"/>
                <a:gd name="connsiteX4" fmla="*/ 67587 w 1046981"/>
                <a:gd name="connsiteY4" fmla="*/ 254955 h 813414"/>
                <a:gd name="connsiteX5" fmla="*/ 245387 w 1046981"/>
                <a:gd name="connsiteY5" fmla="*/ 554633 h 813414"/>
                <a:gd name="connsiteX6" fmla="*/ 1046981 w 1046981"/>
                <a:gd name="connsiteY6" fmla="*/ 0 h 813414"/>
                <a:gd name="connsiteX7" fmla="*/ 1009836 w 1046981"/>
                <a:gd name="connsiteY7" fmla="*/ 314939 h 813414"/>
                <a:gd name="connsiteX8" fmla="*/ 53975 w 1046981"/>
                <a:gd name="connsiteY8" fmla="*/ 813414 h 813414"/>
                <a:gd name="connsiteX0" fmla="*/ 611 w 1047592"/>
                <a:gd name="connsiteY0" fmla="*/ 873739 h 873739"/>
                <a:gd name="connsiteX1" fmla="*/ 611 w 1047592"/>
                <a:gd name="connsiteY1" fmla="*/ 113649 h 873739"/>
                <a:gd name="connsiteX2" fmla="*/ 213522 w 1047592"/>
                <a:gd name="connsiteY2" fmla="*/ 151749 h 873739"/>
                <a:gd name="connsiteX3" fmla="*/ 225267 w 1047592"/>
                <a:gd name="connsiteY3" fmla="*/ 241263 h 873739"/>
                <a:gd name="connsiteX4" fmla="*/ 68198 w 1047592"/>
                <a:gd name="connsiteY4" fmla="*/ 254955 h 873739"/>
                <a:gd name="connsiteX5" fmla="*/ 245998 w 1047592"/>
                <a:gd name="connsiteY5" fmla="*/ 554633 h 873739"/>
                <a:gd name="connsiteX6" fmla="*/ 1047592 w 1047592"/>
                <a:gd name="connsiteY6" fmla="*/ 0 h 873739"/>
                <a:gd name="connsiteX7" fmla="*/ 1010447 w 1047592"/>
                <a:gd name="connsiteY7" fmla="*/ 314939 h 873739"/>
                <a:gd name="connsiteX8" fmla="*/ 611 w 1047592"/>
                <a:gd name="connsiteY8" fmla="*/ 873739 h 87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592" h="873739">
                  <a:moveTo>
                    <a:pt x="611" y="873739"/>
                  </a:moveTo>
                  <a:cubicBezTo>
                    <a:pt x="-1506" y="619317"/>
                    <a:pt x="2728" y="368071"/>
                    <a:pt x="611" y="113649"/>
                  </a:cubicBezTo>
                  <a:lnTo>
                    <a:pt x="213522" y="151749"/>
                  </a:lnTo>
                  <a:cubicBezTo>
                    <a:pt x="249187" y="203812"/>
                    <a:pt x="221352" y="211425"/>
                    <a:pt x="225267" y="241263"/>
                  </a:cubicBezTo>
                  <a:lnTo>
                    <a:pt x="68198" y="254955"/>
                  </a:lnTo>
                  <a:lnTo>
                    <a:pt x="245998" y="554633"/>
                  </a:lnTo>
                  <a:lnTo>
                    <a:pt x="1047592" y="0"/>
                  </a:lnTo>
                  <a:lnTo>
                    <a:pt x="1010447" y="314939"/>
                  </a:lnTo>
                  <a:lnTo>
                    <a:pt x="611" y="873739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10">
              <a:extLst>
                <a:ext uri="{FF2B5EF4-FFF2-40B4-BE49-F238E27FC236}">
                  <a16:creationId xmlns:a16="http://schemas.microsoft.com/office/drawing/2014/main" id="{A2FCD8CD-A18C-416D-897F-4B5EC0B3B8BE}"/>
                </a:ext>
              </a:extLst>
            </p:cNvPr>
            <p:cNvSpPr/>
            <p:nvPr/>
          </p:nvSpPr>
          <p:spPr>
            <a:xfrm>
              <a:off x="3900403" y="2654300"/>
              <a:ext cx="435352" cy="731268"/>
            </a:xfrm>
            <a:custGeom>
              <a:avLst/>
              <a:gdLst>
                <a:gd name="connsiteX0" fmla="*/ 0 w 648072"/>
                <a:gd name="connsiteY0" fmla="*/ 803178 h 803178"/>
                <a:gd name="connsiteX1" fmla="*/ 324036 w 648072"/>
                <a:gd name="connsiteY1" fmla="*/ 0 h 803178"/>
                <a:gd name="connsiteX2" fmla="*/ 648072 w 648072"/>
                <a:gd name="connsiteY2" fmla="*/ 803178 h 803178"/>
                <a:gd name="connsiteX3" fmla="*/ 0 w 648072"/>
                <a:gd name="connsiteY3" fmla="*/ 803178 h 803178"/>
                <a:gd name="connsiteX0" fmla="*/ 0 w 648072"/>
                <a:gd name="connsiteY0" fmla="*/ 812703 h 812703"/>
                <a:gd name="connsiteX1" fmla="*/ 23999 w 648072"/>
                <a:gd name="connsiteY1" fmla="*/ 0 h 812703"/>
                <a:gd name="connsiteX2" fmla="*/ 648072 w 648072"/>
                <a:gd name="connsiteY2" fmla="*/ 812703 h 812703"/>
                <a:gd name="connsiteX3" fmla="*/ 0 w 648072"/>
                <a:gd name="connsiteY3" fmla="*/ 812703 h 812703"/>
                <a:gd name="connsiteX0" fmla="*/ 9339 w 624073"/>
                <a:gd name="connsiteY0" fmla="*/ 829371 h 829371"/>
                <a:gd name="connsiteX1" fmla="*/ 0 w 624073"/>
                <a:gd name="connsiteY1" fmla="*/ 0 h 829371"/>
                <a:gd name="connsiteX2" fmla="*/ 624073 w 624073"/>
                <a:gd name="connsiteY2" fmla="*/ 812703 h 829371"/>
                <a:gd name="connsiteX3" fmla="*/ 9339 w 624073"/>
                <a:gd name="connsiteY3" fmla="*/ 829371 h 829371"/>
                <a:gd name="connsiteX0" fmla="*/ 9339 w 485960"/>
                <a:gd name="connsiteY0" fmla="*/ 829371 h 829371"/>
                <a:gd name="connsiteX1" fmla="*/ 0 w 485960"/>
                <a:gd name="connsiteY1" fmla="*/ 0 h 829371"/>
                <a:gd name="connsiteX2" fmla="*/ 485960 w 485960"/>
                <a:gd name="connsiteY2" fmla="*/ 410272 h 829371"/>
                <a:gd name="connsiteX3" fmla="*/ 9339 w 485960"/>
                <a:gd name="connsiteY3" fmla="*/ 829371 h 829371"/>
                <a:gd name="connsiteX0" fmla="*/ 0 w 498052"/>
                <a:gd name="connsiteY0" fmla="*/ 829371 h 829371"/>
                <a:gd name="connsiteX1" fmla="*/ 12092 w 498052"/>
                <a:gd name="connsiteY1" fmla="*/ 0 h 829371"/>
                <a:gd name="connsiteX2" fmla="*/ 498052 w 498052"/>
                <a:gd name="connsiteY2" fmla="*/ 410272 h 829371"/>
                <a:gd name="connsiteX3" fmla="*/ 0 w 498052"/>
                <a:gd name="connsiteY3" fmla="*/ 829371 h 829371"/>
                <a:gd name="connsiteX0" fmla="*/ 0 w 498052"/>
                <a:gd name="connsiteY0" fmla="*/ 826990 h 826990"/>
                <a:gd name="connsiteX1" fmla="*/ 2567 w 498052"/>
                <a:gd name="connsiteY1" fmla="*/ 0 h 826990"/>
                <a:gd name="connsiteX2" fmla="*/ 498052 w 498052"/>
                <a:gd name="connsiteY2" fmla="*/ 407891 h 826990"/>
                <a:gd name="connsiteX3" fmla="*/ 0 w 498052"/>
                <a:gd name="connsiteY3" fmla="*/ 826990 h 826990"/>
                <a:gd name="connsiteX0" fmla="*/ 0 w 498052"/>
                <a:gd name="connsiteY0" fmla="*/ 719040 h 719040"/>
                <a:gd name="connsiteX1" fmla="*/ 97817 w 498052"/>
                <a:gd name="connsiteY1" fmla="*/ 0 h 719040"/>
                <a:gd name="connsiteX2" fmla="*/ 498052 w 498052"/>
                <a:gd name="connsiteY2" fmla="*/ 299941 h 719040"/>
                <a:gd name="connsiteX3" fmla="*/ 0 w 498052"/>
                <a:gd name="connsiteY3" fmla="*/ 719040 h 719040"/>
                <a:gd name="connsiteX0" fmla="*/ 0 w 498052"/>
                <a:gd name="connsiteY0" fmla="*/ 677765 h 677765"/>
                <a:gd name="connsiteX1" fmla="*/ 72417 w 498052"/>
                <a:gd name="connsiteY1" fmla="*/ 0 h 677765"/>
                <a:gd name="connsiteX2" fmla="*/ 498052 w 498052"/>
                <a:gd name="connsiteY2" fmla="*/ 258666 h 677765"/>
                <a:gd name="connsiteX3" fmla="*/ 0 w 498052"/>
                <a:gd name="connsiteY3" fmla="*/ 677765 h 67776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434552 w 434552"/>
                <a:gd name="connsiteY2" fmla="*/ 258666 h 684115"/>
                <a:gd name="connsiteX3" fmla="*/ 0 w 434552"/>
                <a:gd name="connsiteY3" fmla="*/ 684115 h 68411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73897 w 434552"/>
                <a:gd name="connsiteY2" fmla="*/ 29047 h 684115"/>
                <a:gd name="connsiteX3" fmla="*/ 434552 w 434552"/>
                <a:gd name="connsiteY3" fmla="*/ 258666 h 684115"/>
                <a:gd name="connsiteX4" fmla="*/ 0 w 434552"/>
                <a:gd name="connsiteY4" fmla="*/ 684115 h 684115"/>
                <a:gd name="connsiteX0" fmla="*/ 0 w 434552"/>
                <a:gd name="connsiteY0" fmla="*/ 731268 h 731268"/>
                <a:gd name="connsiteX1" fmla="*/ 8917 w 434552"/>
                <a:gd name="connsiteY1" fmla="*/ 47153 h 731268"/>
                <a:gd name="connsiteX2" fmla="*/ 102472 w 434552"/>
                <a:gd name="connsiteY2" fmla="*/ 0 h 731268"/>
                <a:gd name="connsiteX3" fmla="*/ 434552 w 434552"/>
                <a:gd name="connsiteY3" fmla="*/ 305819 h 731268"/>
                <a:gd name="connsiteX4" fmla="*/ 0 w 434552"/>
                <a:gd name="connsiteY4" fmla="*/ 731268 h 731268"/>
                <a:gd name="connsiteX0" fmla="*/ 800 w 435352"/>
                <a:gd name="connsiteY0" fmla="*/ 731268 h 731268"/>
                <a:gd name="connsiteX1" fmla="*/ 192 w 435352"/>
                <a:gd name="connsiteY1" fmla="*/ 63028 h 731268"/>
                <a:gd name="connsiteX2" fmla="*/ 103272 w 435352"/>
                <a:gd name="connsiteY2" fmla="*/ 0 h 731268"/>
                <a:gd name="connsiteX3" fmla="*/ 435352 w 435352"/>
                <a:gd name="connsiteY3" fmla="*/ 305819 h 731268"/>
                <a:gd name="connsiteX4" fmla="*/ 800 w 435352"/>
                <a:gd name="connsiteY4" fmla="*/ 731268 h 7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352" h="731268">
                  <a:moveTo>
                    <a:pt x="800" y="731268"/>
                  </a:moveTo>
                  <a:cubicBezTo>
                    <a:pt x="1656" y="455605"/>
                    <a:pt x="-664" y="338691"/>
                    <a:pt x="192" y="63028"/>
                  </a:cubicBezTo>
                  <a:lnTo>
                    <a:pt x="103272" y="0"/>
                  </a:lnTo>
                  <a:lnTo>
                    <a:pt x="435352" y="305819"/>
                  </a:lnTo>
                  <a:lnTo>
                    <a:pt x="800" y="731268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ый треугольник 11">
              <a:extLst>
                <a:ext uri="{FF2B5EF4-FFF2-40B4-BE49-F238E27FC236}">
                  <a16:creationId xmlns:a16="http://schemas.microsoft.com/office/drawing/2014/main" id="{0AAE5474-5945-4BA4-9E50-773489BFCD00}"/>
                </a:ext>
              </a:extLst>
            </p:cNvPr>
            <p:cNvSpPr/>
            <p:nvPr/>
          </p:nvSpPr>
          <p:spPr>
            <a:xfrm flipH="1">
              <a:off x="3951019" y="2986579"/>
              <a:ext cx="476037" cy="388875"/>
            </a:xfrm>
            <a:custGeom>
              <a:avLst/>
              <a:gdLst>
                <a:gd name="connsiteX0" fmla="*/ 0 w 291887"/>
                <a:gd name="connsiteY0" fmla="*/ 265050 h 265050"/>
                <a:gd name="connsiteX1" fmla="*/ 0 w 291887"/>
                <a:gd name="connsiteY1" fmla="*/ 0 h 265050"/>
                <a:gd name="connsiteX2" fmla="*/ 291887 w 291887"/>
                <a:gd name="connsiteY2" fmla="*/ 265050 h 265050"/>
                <a:gd name="connsiteX3" fmla="*/ 0 w 291887"/>
                <a:gd name="connsiteY3" fmla="*/ 265050 h 265050"/>
                <a:gd name="connsiteX0" fmla="*/ 0 w 399837"/>
                <a:gd name="connsiteY0" fmla="*/ 265050 h 369825"/>
                <a:gd name="connsiteX1" fmla="*/ 0 w 399837"/>
                <a:gd name="connsiteY1" fmla="*/ 0 h 369825"/>
                <a:gd name="connsiteX2" fmla="*/ 399837 w 399837"/>
                <a:gd name="connsiteY2" fmla="*/ 369825 h 369825"/>
                <a:gd name="connsiteX3" fmla="*/ 0 w 399837"/>
                <a:gd name="connsiteY3" fmla="*/ 265050 h 369825"/>
                <a:gd name="connsiteX0" fmla="*/ 0 w 456987"/>
                <a:gd name="connsiteY0" fmla="*/ 52325 h 369825"/>
                <a:gd name="connsiteX1" fmla="*/ 57150 w 456987"/>
                <a:gd name="connsiteY1" fmla="*/ 0 h 369825"/>
                <a:gd name="connsiteX2" fmla="*/ 456987 w 456987"/>
                <a:gd name="connsiteY2" fmla="*/ 369825 h 369825"/>
                <a:gd name="connsiteX3" fmla="*/ 0 w 456987"/>
                <a:gd name="connsiteY3" fmla="*/ 52325 h 369825"/>
                <a:gd name="connsiteX0" fmla="*/ 0 w 476037"/>
                <a:gd name="connsiteY0" fmla="*/ 52325 h 388875"/>
                <a:gd name="connsiteX1" fmla="*/ 57150 w 476037"/>
                <a:gd name="connsiteY1" fmla="*/ 0 h 388875"/>
                <a:gd name="connsiteX2" fmla="*/ 476037 w 476037"/>
                <a:gd name="connsiteY2" fmla="*/ 388875 h 388875"/>
                <a:gd name="connsiteX3" fmla="*/ 0 w 476037"/>
                <a:gd name="connsiteY3" fmla="*/ 52325 h 38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037" h="388875">
                  <a:moveTo>
                    <a:pt x="0" y="52325"/>
                  </a:moveTo>
                  <a:lnTo>
                    <a:pt x="57150" y="0"/>
                  </a:lnTo>
                  <a:lnTo>
                    <a:pt x="476037" y="388875"/>
                  </a:lnTo>
                  <a:lnTo>
                    <a:pt x="0" y="52325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5">
              <a:extLst>
                <a:ext uri="{FF2B5EF4-FFF2-40B4-BE49-F238E27FC236}">
                  <a16:creationId xmlns:a16="http://schemas.microsoft.com/office/drawing/2014/main" id="{62CAA52B-B009-4665-A6AB-58F4B2588D76}"/>
                </a:ext>
              </a:extLst>
            </p:cNvPr>
            <p:cNvSpPr/>
            <p:nvPr/>
          </p:nvSpPr>
          <p:spPr>
            <a:xfrm flipH="1">
              <a:off x="2891806" y="1442863"/>
              <a:ext cx="959862" cy="1208261"/>
            </a:xfrm>
            <a:custGeom>
              <a:avLst/>
              <a:gdLst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1071245 w 1071245"/>
                <a:gd name="connsiteY2" fmla="*/ 1224136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707261 w 1071245"/>
                <a:gd name="connsiteY2" fmla="*/ 815763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8878 w 1071245"/>
                <a:gd name="connsiteY0" fmla="*/ 594804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594804 h 1224136"/>
                <a:gd name="connsiteX0" fmla="*/ 62144 w 1071245"/>
                <a:gd name="connsiteY0" fmla="*/ 781235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62144 w 1071245"/>
                <a:gd name="connsiteY4" fmla="*/ 781235 h 1224136"/>
                <a:gd name="connsiteX0" fmla="*/ 8878 w 1071245"/>
                <a:gd name="connsiteY0" fmla="*/ 612559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612559 h 1224136"/>
                <a:gd name="connsiteX0" fmla="*/ 8878 w 1049020"/>
                <a:gd name="connsiteY0" fmla="*/ 618909 h 1230486"/>
                <a:gd name="connsiteX1" fmla="*/ 1049020 w 1049020"/>
                <a:gd name="connsiteY1" fmla="*/ 0 h 1230486"/>
                <a:gd name="connsiteX2" fmla="*/ 973591 w 1049020"/>
                <a:gd name="connsiteY2" fmla="*/ 742214 h 1230486"/>
                <a:gd name="connsiteX3" fmla="*/ 0 w 1049020"/>
                <a:gd name="connsiteY3" fmla="*/ 1230486 h 1230486"/>
                <a:gd name="connsiteX4" fmla="*/ 8878 w 1049020"/>
                <a:gd name="connsiteY4" fmla="*/ 618909 h 1230486"/>
                <a:gd name="connsiteX0" fmla="*/ 8878 w 1090295"/>
                <a:gd name="connsiteY0" fmla="*/ 583984 h 1195561"/>
                <a:gd name="connsiteX1" fmla="*/ 1090295 w 1090295"/>
                <a:gd name="connsiteY1" fmla="*/ 0 h 1195561"/>
                <a:gd name="connsiteX2" fmla="*/ 973591 w 1090295"/>
                <a:gd name="connsiteY2" fmla="*/ 707289 h 1195561"/>
                <a:gd name="connsiteX3" fmla="*/ 0 w 1090295"/>
                <a:gd name="connsiteY3" fmla="*/ 1195561 h 1195561"/>
                <a:gd name="connsiteX4" fmla="*/ 8878 w 1090295"/>
                <a:gd name="connsiteY4" fmla="*/ 583984 h 1195561"/>
                <a:gd name="connsiteX0" fmla="*/ 8878 w 1052195"/>
                <a:gd name="connsiteY0" fmla="*/ 590334 h 1201911"/>
                <a:gd name="connsiteX1" fmla="*/ 1052195 w 1052195"/>
                <a:gd name="connsiteY1" fmla="*/ 0 h 1201911"/>
                <a:gd name="connsiteX2" fmla="*/ 973591 w 1052195"/>
                <a:gd name="connsiteY2" fmla="*/ 713639 h 1201911"/>
                <a:gd name="connsiteX3" fmla="*/ 0 w 1052195"/>
                <a:gd name="connsiteY3" fmla="*/ 1201911 h 1201911"/>
                <a:gd name="connsiteX4" fmla="*/ 8878 w 1052195"/>
                <a:gd name="connsiteY4" fmla="*/ 590334 h 1201911"/>
                <a:gd name="connsiteX0" fmla="*/ 0 w 1043317"/>
                <a:gd name="connsiteY0" fmla="*/ 590334 h 1224136"/>
                <a:gd name="connsiteX1" fmla="*/ 1043317 w 1043317"/>
                <a:gd name="connsiteY1" fmla="*/ 0 h 1224136"/>
                <a:gd name="connsiteX2" fmla="*/ 964713 w 1043317"/>
                <a:gd name="connsiteY2" fmla="*/ 713639 h 1224136"/>
                <a:gd name="connsiteX3" fmla="*/ 22872 w 1043317"/>
                <a:gd name="connsiteY3" fmla="*/ 1224136 h 1224136"/>
                <a:gd name="connsiteX4" fmla="*/ 0 w 1043317"/>
                <a:gd name="connsiteY4" fmla="*/ 590334 h 1224136"/>
                <a:gd name="connsiteX0" fmla="*/ 91428 w 1020445"/>
                <a:gd name="connsiteY0" fmla="*/ 64748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91428 w 1020445"/>
                <a:gd name="connsiteY4" fmla="*/ 647484 h 1224136"/>
                <a:gd name="connsiteX0" fmla="*/ 5703 w 1020445"/>
                <a:gd name="connsiteY0" fmla="*/ 59033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5703 w 1020445"/>
                <a:gd name="connsiteY4" fmla="*/ 590334 h 1224136"/>
                <a:gd name="connsiteX0" fmla="*/ 5703 w 941841"/>
                <a:gd name="connsiteY0" fmla="*/ 577634 h 1211436"/>
                <a:gd name="connsiteX1" fmla="*/ 894087 w 941841"/>
                <a:gd name="connsiteY1" fmla="*/ 0 h 1211436"/>
                <a:gd name="connsiteX2" fmla="*/ 941841 w 941841"/>
                <a:gd name="connsiteY2" fmla="*/ 700939 h 1211436"/>
                <a:gd name="connsiteX3" fmla="*/ 0 w 941841"/>
                <a:gd name="connsiteY3" fmla="*/ 1211436 h 1211436"/>
                <a:gd name="connsiteX4" fmla="*/ 5703 w 941841"/>
                <a:gd name="connsiteY4" fmla="*/ 577634 h 1211436"/>
                <a:gd name="connsiteX0" fmla="*/ 5703 w 894087"/>
                <a:gd name="connsiteY0" fmla="*/ 577634 h 1211436"/>
                <a:gd name="connsiteX1" fmla="*/ 894087 w 894087"/>
                <a:gd name="connsiteY1" fmla="*/ 0 h 1211436"/>
                <a:gd name="connsiteX2" fmla="*/ 680308 w 894087"/>
                <a:gd name="connsiteY2" fmla="*/ 669189 h 1211436"/>
                <a:gd name="connsiteX3" fmla="*/ 0 w 894087"/>
                <a:gd name="connsiteY3" fmla="*/ 1211436 h 1211436"/>
                <a:gd name="connsiteX4" fmla="*/ 5703 w 894087"/>
                <a:gd name="connsiteY4" fmla="*/ 577634 h 1211436"/>
                <a:gd name="connsiteX0" fmla="*/ 5703 w 894087"/>
                <a:gd name="connsiteY0" fmla="*/ 577634 h 1211436"/>
                <a:gd name="connsiteX1" fmla="*/ 894087 w 894087"/>
                <a:gd name="connsiteY1" fmla="*/ 0 h 1211436"/>
                <a:gd name="connsiteX2" fmla="*/ 821360 w 894087"/>
                <a:gd name="connsiteY2" fmla="*/ 704114 h 1211436"/>
                <a:gd name="connsiteX3" fmla="*/ 0 w 894087"/>
                <a:gd name="connsiteY3" fmla="*/ 1211436 h 1211436"/>
                <a:gd name="connsiteX4" fmla="*/ 5703 w 894087"/>
                <a:gd name="connsiteY4" fmla="*/ 577634 h 1211436"/>
                <a:gd name="connsiteX0" fmla="*/ 0 w 888384"/>
                <a:gd name="connsiteY0" fmla="*/ 577634 h 1208261"/>
                <a:gd name="connsiteX1" fmla="*/ 888384 w 888384"/>
                <a:gd name="connsiteY1" fmla="*/ 0 h 1208261"/>
                <a:gd name="connsiteX2" fmla="*/ 815657 w 888384"/>
                <a:gd name="connsiteY2" fmla="*/ 704114 h 1208261"/>
                <a:gd name="connsiteX3" fmla="*/ 8990 w 888384"/>
                <a:gd name="connsiteY3" fmla="*/ 1208261 h 1208261"/>
                <a:gd name="connsiteX4" fmla="*/ 0 w 888384"/>
                <a:gd name="connsiteY4" fmla="*/ 577634 h 12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384" h="1208261">
                  <a:moveTo>
                    <a:pt x="0" y="577634"/>
                  </a:moveTo>
                  <a:lnTo>
                    <a:pt x="888384" y="0"/>
                  </a:lnTo>
                  <a:lnTo>
                    <a:pt x="815657" y="704114"/>
                  </a:lnTo>
                  <a:lnTo>
                    <a:pt x="8990" y="1208261"/>
                  </a:lnTo>
                  <a:lnTo>
                    <a:pt x="0" y="577634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Равнобедренный треугольник 10">
              <a:extLst>
                <a:ext uri="{FF2B5EF4-FFF2-40B4-BE49-F238E27FC236}">
                  <a16:creationId xmlns:a16="http://schemas.microsoft.com/office/drawing/2014/main" id="{B2BA2EC1-705D-4232-AA18-5BB3EEEDFF1E}"/>
                </a:ext>
              </a:extLst>
            </p:cNvPr>
            <p:cNvSpPr/>
            <p:nvPr/>
          </p:nvSpPr>
          <p:spPr>
            <a:xfrm flipH="1">
              <a:off x="3427730" y="2651124"/>
              <a:ext cx="431796" cy="731268"/>
            </a:xfrm>
            <a:custGeom>
              <a:avLst/>
              <a:gdLst>
                <a:gd name="connsiteX0" fmla="*/ 0 w 648072"/>
                <a:gd name="connsiteY0" fmla="*/ 803178 h 803178"/>
                <a:gd name="connsiteX1" fmla="*/ 324036 w 648072"/>
                <a:gd name="connsiteY1" fmla="*/ 0 h 803178"/>
                <a:gd name="connsiteX2" fmla="*/ 648072 w 648072"/>
                <a:gd name="connsiteY2" fmla="*/ 803178 h 803178"/>
                <a:gd name="connsiteX3" fmla="*/ 0 w 648072"/>
                <a:gd name="connsiteY3" fmla="*/ 803178 h 803178"/>
                <a:gd name="connsiteX0" fmla="*/ 0 w 648072"/>
                <a:gd name="connsiteY0" fmla="*/ 812703 h 812703"/>
                <a:gd name="connsiteX1" fmla="*/ 23999 w 648072"/>
                <a:gd name="connsiteY1" fmla="*/ 0 h 812703"/>
                <a:gd name="connsiteX2" fmla="*/ 648072 w 648072"/>
                <a:gd name="connsiteY2" fmla="*/ 812703 h 812703"/>
                <a:gd name="connsiteX3" fmla="*/ 0 w 648072"/>
                <a:gd name="connsiteY3" fmla="*/ 812703 h 812703"/>
                <a:gd name="connsiteX0" fmla="*/ 9339 w 624073"/>
                <a:gd name="connsiteY0" fmla="*/ 829371 h 829371"/>
                <a:gd name="connsiteX1" fmla="*/ 0 w 624073"/>
                <a:gd name="connsiteY1" fmla="*/ 0 h 829371"/>
                <a:gd name="connsiteX2" fmla="*/ 624073 w 624073"/>
                <a:gd name="connsiteY2" fmla="*/ 812703 h 829371"/>
                <a:gd name="connsiteX3" fmla="*/ 9339 w 624073"/>
                <a:gd name="connsiteY3" fmla="*/ 829371 h 829371"/>
                <a:gd name="connsiteX0" fmla="*/ 9339 w 485960"/>
                <a:gd name="connsiteY0" fmla="*/ 829371 h 829371"/>
                <a:gd name="connsiteX1" fmla="*/ 0 w 485960"/>
                <a:gd name="connsiteY1" fmla="*/ 0 h 829371"/>
                <a:gd name="connsiteX2" fmla="*/ 485960 w 485960"/>
                <a:gd name="connsiteY2" fmla="*/ 410272 h 829371"/>
                <a:gd name="connsiteX3" fmla="*/ 9339 w 485960"/>
                <a:gd name="connsiteY3" fmla="*/ 829371 h 829371"/>
                <a:gd name="connsiteX0" fmla="*/ 0 w 498052"/>
                <a:gd name="connsiteY0" fmla="*/ 829371 h 829371"/>
                <a:gd name="connsiteX1" fmla="*/ 12092 w 498052"/>
                <a:gd name="connsiteY1" fmla="*/ 0 h 829371"/>
                <a:gd name="connsiteX2" fmla="*/ 498052 w 498052"/>
                <a:gd name="connsiteY2" fmla="*/ 410272 h 829371"/>
                <a:gd name="connsiteX3" fmla="*/ 0 w 498052"/>
                <a:gd name="connsiteY3" fmla="*/ 829371 h 829371"/>
                <a:gd name="connsiteX0" fmla="*/ 0 w 498052"/>
                <a:gd name="connsiteY0" fmla="*/ 826990 h 826990"/>
                <a:gd name="connsiteX1" fmla="*/ 2567 w 498052"/>
                <a:gd name="connsiteY1" fmla="*/ 0 h 826990"/>
                <a:gd name="connsiteX2" fmla="*/ 498052 w 498052"/>
                <a:gd name="connsiteY2" fmla="*/ 407891 h 826990"/>
                <a:gd name="connsiteX3" fmla="*/ 0 w 498052"/>
                <a:gd name="connsiteY3" fmla="*/ 826990 h 826990"/>
                <a:gd name="connsiteX0" fmla="*/ 0 w 498052"/>
                <a:gd name="connsiteY0" fmla="*/ 719040 h 719040"/>
                <a:gd name="connsiteX1" fmla="*/ 97817 w 498052"/>
                <a:gd name="connsiteY1" fmla="*/ 0 h 719040"/>
                <a:gd name="connsiteX2" fmla="*/ 498052 w 498052"/>
                <a:gd name="connsiteY2" fmla="*/ 299941 h 719040"/>
                <a:gd name="connsiteX3" fmla="*/ 0 w 498052"/>
                <a:gd name="connsiteY3" fmla="*/ 719040 h 719040"/>
                <a:gd name="connsiteX0" fmla="*/ 0 w 498052"/>
                <a:gd name="connsiteY0" fmla="*/ 677765 h 677765"/>
                <a:gd name="connsiteX1" fmla="*/ 72417 w 498052"/>
                <a:gd name="connsiteY1" fmla="*/ 0 h 677765"/>
                <a:gd name="connsiteX2" fmla="*/ 498052 w 498052"/>
                <a:gd name="connsiteY2" fmla="*/ 258666 h 677765"/>
                <a:gd name="connsiteX3" fmla="*/ 0 w 498052"/>
                <a:gd name="connsiteY3" fmla="*/ 677765 h 67776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434552 w 434552"/>
                <a:gd name="connsiteY2" fmla="*/ 258666 h 684115"/>
                <a:gd name="connsiteX3" fmla="*/ 0 w 434552"/>
                <a:gd name="connsiteY3" fmla="*/ 684115 h 68411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73897 w 434552"/>
                <a:gd name="connsiteY2" fmla="*/ 29047 h 684115"/>
                <a:gd name="connsiteX3" fmla="*/ 434552 w 434552"/>
                <a:gd name="connsiteY3" fmla="*/ 258666 h 684115"/>
                <a:gd name="connsiteX4" fmla="*/ 0 w 434552"/>
                <a:gd name="connsiteY4" fmla="*/ 684115 h 684115"/>
                <a:gd name="connsiteX0" fmla="*/ 0 w 434552"/>
                <a:gd name="connsiteY0" fmla="*/ 731268 h 731268"/>
                <a:gd name="connsiteX1" fmla="*/ 8917 w 434552"/>
                <a:gd name="connsiteY1" fmla="*/ 47153 h 731268"/>
                <a:gd name="connsiteX2" fmla="*/ 102472 w 434552"/>
                <a:gd name="connsiteY2" fmla="*/ 0 h 731268"/>
                <a:gd name="connsiteX3" fmla="*/ 434552 w 434552"/>
                <a:gd name="connsiteY3" fmla="*/ 305819 h 731268"/>
                <a:gd name="connsiteX4" fmla="*/ 0 w 434552"/>
                <a:gd name="connsiteY4" fmla="*/ 731268 h 731268"/>
                <a:gd name="connsiteX0" fmla="*/ 800 w 435352"/>
                <a:gd name="connsiteY0" fmla="*/ 731268 h 731268"/>
                <a:gd name="connsiteX1" fmla="*/ 192 w 435352"/>
                <a:gd name="connsiteY1" fmla="*/ 63028 h 731268"/>
                <a:gd name="connsiteX2" fmla="*/ 103272 w 435352"/>
                <a:gd name="connsiteY2" fmla="*/ 0 h 731268"/>
                <a:gd name="connsiteX3" fmla="*/ 435352 w 435352"/>
                <a:gd name="connsiteY3" fmla="*/ 305819 h 731268"/>
                <a:gd name="connsiteX4" fmla="*/ 800 w 435352"/>
                <a:gd name="connsiteY4" fmla="*/ 731268 h 7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352" h="731268">
                  <a:moveTo>
                    <a:pt x="800" y="731268"/>
                  </a:moveTo>
                  <a:cubicBezTo>
                    <a:pt x="1656" y="455605"/>
                    <a:pt x="-664" y="338691"/>
                    <a:pt x="192" y="63028"/>
                  </a:cubicBezTo>
                  <a:lnTo>
                    <a:pt x="103272" y="0"/>
                  </a:lnTo>
                  <a:lnTo>
                    <a:pt x="435352" y="305819"/>
                  </a:lnTo>
                  <a:lnTo>
                    <a:pt x="800" y="731268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ый треугольник 11">
              <a:extLst>
                <a:ext uri="{FF2B5EF4-FFF2-40B4-BE49-F238E27FC236}">
                  <a16:creationId xmlns:a16="http://schemas.microsoft.com/office/drawing/2014/main" id="{06EA6557-687C-41BD-BABF-E4A7FFFD914A}"/>
                </a:ext>
              </a:extLst>
            </p:cNvPr>
            <p:cNvSpPr/>
            <p:nvPr/>
          </p:nvSpPr>
          <p:spPr>
            <a:xfrm>
              <a:off x="3336429" y="2996952"/>
              <a:ext cx="511346" cy="385440"/>
            </a:xfrm>
            <a:custGeom>
              <a:avLst/>
              <a:gdLst>
                <a:gd name="connsiteX0" fmla="*/ 0 w 291887"/>
                <a:gd name="connsiteY0" fmla="*/ 265050 h 265050"/>
                <a:gd name="connsiteX1" fmla="*/ 0 w 291887"/>
                <a:gd name="connsiteY1" fmla="*/ 0 h 265050"/>
                <a:gd name="connsiteX2" fmla="*/ 291887 w 291887"/>
                <a:gd name="connsiteY2" fmla="*/ 265050 h 265050"/>
                <a:gd name="connsiteX3" fmla="*/ 0 w 291887"/>
                <a:gd name="connsiteY3" fmla="*/ 265050 h 265050"/>
                <a:gd name="connsiteX0" fmla="*/ 0 w 399837"/>
                <a:gd name="connsiteY0" fmla="*/ 265050 h 369825"/>
                <a:gd name="connsiteX1" fmla="*/ 0 w 399837"/>
                <a:gd name="connsiteY1" fmla="*/ 0 h 369825"/>
                <a:gd name="connsiteX2" fmla="*/ 399837 w 399837"/>
                <a:gd name="connsiteY2" fmla="*/ 369825 h 369825"/>
                <a:gd name="connsiteX3" fmla="*/ 0 w 399837"/>
                <a:gd name="connsiteY3" fmla="*/ 265050 h 369825"/>
                <a:gd name="connsiteX0" fmla="*/ 0 w 456987"/>
                <a:gd name="connsiteY0" fmla="*/ 52325 h 369825"/>
                <a:gd name="connsiteX1" fmla="*/ 57150 w 456987"/>
                <a:gd name="connsiteY1" fmla="*/ 0 h 369825"/>
                <a:gd name="connsiteX2" fmla="*/ 456987 w 456987"/>
                <a:gd name="connsiteY2" fmla="*/ 369825 h 369825"/>
                <a:gd name="connsiteX3" fmla="*/ 0 w 456987"/>
                <a:gd name="connsiteY3" fmla="*/ 52325 h 369825"/>
                <a:gd name="connsiteX0" fmla="*/ 0 w 476037"/>
                <a:gd name="connsiteY0" fmla="*/ 52325 h 388875"/>
                <a:gd name="connsiteX1" fmla="*/ 57150 w 476037"/>
                <a:gd name="connsiteY1" fmla="*/ 0 h 388875"/>
                <a:gd name="connsiteX2" fmla="*/ 476037 w 476037"/>
                <a:gd name="connsiteY2" fmla="*/ 388875 h 388875"/>
                <a:gd name="connsiteX3" fmla="*/ 0 w 476037"/>
                <a:gd name="connsiteY3" fmla="*/ 52325 h 38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037" h="388875">
                  <a:moveTo>
                    <a:pt x="0" y="52325"/>
                  </a:moveTo>
                  <a:lnTo>
                    <a:pt x="57150" y="0"/>
                  </a:lnTo>
                  <a:lnTo>
                    <a:pt x="476037" y="388875"/>
                  </a:lnTo>
                  <a:lnTo>
                    <a:pt x="0" y="52325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Двенадцатиугольник 8">
              <a:extLst>
                <a:ext uri="{FF2B5EF4-FFF2-40B4-BE49-F238E27FC236}">
                  <a16:creationId xmlns:a16="http://schemas.microsoft.com/office/drawing/2014/main" id="{00988245-B149-4831-9639-9E740EE7DE96}"/>
                </a:ext>
              </a:extLst>
            </p:cNvPr>
            <p:cNvSpPr/>
            <p:nvPr/>
          </p:nvSpPr>
          <p:spPr>
            <a:xfrm flipH="1">
              <a:off x="2852071" y="1086465"/>
              <a:ext cx="999028" cy="849926"/>
            </a:xfrm>
            <a:custGeom>
              <a:avLst/>
              <a:gdLst>
                <a:gd name="connsiteX0" fmla="*/ 0 w 296913"/>
                <a:gd name="connsiteY0" fmla="*/ 131781 h 360040"/>
                <a:gd name="connsiteX1" fmla="*/ 39781 w 296913"/>
                <a:gd name="connsiteY1" fmla="*/ 48239 h 360040"/>
                <a:gd name="connsiteX2" fmla="*/ 108676 w 296913"/>
                <a:gd name="connsiteY2" fmla="*/ 0 h 360040"/>
                <a:gd name="connsiteX3" fmla="*/ 188237 w 296913"/>
                <a:gd name="connsiteY3" fmla="*/ 0 h 360040"/>
                <a:gd name="connsiteX4" fmla="*/ 257132 w 296913"/>
                <a:gd name="connsiteY4" fmla="*/ 48239 h 360040"/>
                <a:gd name="connsiteX5" fmla="*/ 296913 w 296913"/>
                <a:gd name="connsiteY5" fmla="*/ 131781 h 360040"/>
                <a:gd name="connsiteX6" fmla="*/ 296913 w 296913"/>
                <a:gd name="connsiteY6" fmla="*/ 228259 h 360040"/>
                <a:gd name="connsiteX7" fmla="*/ 257132 w 296913"/>
                <a:gd name="connsiteY7" fmla="*/ 311801 h 360040"/>
                <a:gd name="connsiteX8" fmla="*/ 188237 w 296913"/>
                <a:gd name="connsiteY8" fmla="*/ 360040 h 360040"/>
                <a:gd name="connsiteX9" fmla="*/ 108676 w 296913"/>
                <a:gd name="connsiteY9" fmla="*/ 360040 h 360040"/>
                <a:gd name="connsiteX10" fmla="*/ 39781 w 296913"/>
                <a:gd name="connsiteY10" fmla="*/ 311801 h 360040"/>
                <a:gd name="connsiteX11" fmla="*/ 0 w 296913"/>
                <a:gd name="connsiteY11" fmla="*/ 228259 h 360040"/>
                <a:gd name="connsiteX12" fmla="*/ 0 w 296913"/>
                <a:gd name="connsiteY12" fmla="*/ 131781 h 360040"/>
                <a:gd name="connsiteX0" fmla="*/ 0 w 340637"/>
                <a:gd name="connsiteY0" fmla="*/ 433406 h 661665"/>
                <a:gd name="connsiteX1" fmla="*/ 39781 w 340637"/>
                <a:gd name="connsiteY1" fmla="*/ 349864 h 661665"/>
                <a:gd name="connsiteX2" fmla="*/ 108676 w 340637"/>
                <a:gd name="connsiteY2" fmla="*/ 301625 h 661665"/>
                <a:gd name="connsiteX3" fmla="*/ 340637 w 340637"/>
                <a:gd name="connsiteY3" fmla="*/ 0 h 661665"/>
                <a:gd name="connsiteX4" fmla="*/ 257132 w 340637"/>
                <a:gd name="connsiteY4" fmla="*/ 349864 h 661665"/>
                <a:gd name="connsiteX5" fmla="*/ 296913 w 340637"/>
                <a:gd name="connsiteY5" fmla="*/ 433406 h 661665"/>
                <a:gd name="connsiteX6" fmla="*/ 296913 w 340637"/>
                <a:gd name="connsiteY6" fmla="*/ 529884 h 661665"/>
                <a:gd name="connsiteX7" fmla="*/ 257132 w 340637"/>
                <a:gd name="connsiteY7" fmla="*/ 613426 h 661665"/>
                <a:gd name="connsiteX8" fmla="*/ 188237 w 340637"/>
                <a:gd name="connsiteY8" fmla="*/ 661665 h 661665"/>
                <a:gd name="connsiteX9" fmla="*/ 108676 w 340637"/>
                <a:gd name="connsiteY9" fmla="*/ 661665 h 661665"/>
                <a:gd name="connsiteX10" fmla="*/ 39781 w 340637"/>
                <a:gd name="connsiteY10" fmla="*/ 613426 h 661665"/>
                <a:gd name="connsiteX11" fmla="*/ 0 w 340637"/>
                <a:gd name="connsiteY11" fmla="*/ 529884 h 661665"/>
                <a:gd name="connsiteX12" fmla="*/ 0 w 340637"/>
                <a:gd name="connsiteY12" fmla="*/ 433406 h 661665"/>
                <a:gd name="connsiteX0" fmla="*/ 0 w 371432"/>
                <a:gd name="connsiteY0" fmla="*/ 433406 h 661665"/>
                <a:gd name="connsiteX1" fmla="*/ 39781 w 371432"/>
                <a:gd name="connsiteY1" fmla="*/ 349864 h 661665"/>
                <a:gd name="connsiteX2" fmla="*/ 108676 w 371432"/>
                <a:gd name="connsiteY2" fmla="*/ 301625 h 661665"/>
                <a:gd name="connsiteX3" fmla="*/ 340637 w 371432"/>
                <a:gd name="connsiteY3" fmla="*/ 0 h 661665"/>
                <a:gd name="connsiteX4" fmla="*/ 371432 w 371432"/>
                <a:gd name="connsiteY4" fmla="*/ 118089 h 661665"/>
                <a:gd name="connsiteX5" fmla="*/ 296913 w 371432"/>
                <a:gd name="connsiteY5" fmla="*/ 433406 h 661665"/>
                <a:gd name="connsiteX6" fmla="*/ 296913 w 371432"/>
                <a:gd name="connsiteY6" fmla="*/ 529884 h 661665"/>
                <a:gd name="connsiteX7" fmla="*/ 257132 w 371432"/>
                <a:gd name="connsiteY7" fmla="*/ 613426 h 661665"/>
                <a:gd name="connsiteX8" fmla="*/ 188237 w 371432"/>
                <a:gd name="connsiteY8" fmla="*/ 661665 h 661665"/>
                <a:gd name="connsiteX9" fmla="*/ 108676 w 371432"/>
                <a:gd name="connsiteY9" fmla="*/ 661665 h 661665"/>
                <a:gd name="connsiteX10" fmla="*/ 39781 w 371432"/>
                <a:gd name="connsiteY10" fmla="*/ 613426 h 661665"/>
                <a:gd name="connsiteX11" fmla="*/ 0 w 371432"/>
                <a:gd name="connsiteY11" fmla="*/ 529884 h 661665"/>
                <a:gd name="connsiteX12" fmla="*/ 0 w 371432"/>
                <a:gd name="connsiteY12" fmla="*/ 433406 h 6616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96913 w 371432"/>
                <a:gd name="connsiteY5" fmla="*/ 44610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98488 w 371432"/>
                <a:gd name="connsiteY5" fmla="*/ 16988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968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57213 w 371432"/>
                <a:gd name="connsiteY5" fmla="*/ 11273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1349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4607"/>
                <a:gd name="connsiteY0" fmla="*/ 446106 h 674365"/>
                <a:gd name="connsiteX1" fmla="*/ 39781 w 374607"/>
                <a:gd name="connsiteY1" fmla="*/ 362564 h 674365"/>
                <a:gd name="connsiteX2" fmla="*/ 134076 w 374607"/>
                <a:gd name="connsiteY2" fmla="*/ 0 h 674365"/>
                <a:gd name="connsiteX3" fmla="*/ 340637 w 374607"/>
                <a:gd name="connsiteY3" fmla="*/ 12700 h 674365"/>
                <a:gd name="connsiteX4" fmla="*/ 374607 w 374607"/>
                <a:gd name="connsiteY4" fmla="*/ 102214 h 674365"/>
                <a:gd name="connsiteX5" fmla="*/ 204838 w 374607"/>
                <a:gd name="connsiteY5" fmla="*/ 134956 h 674365"/>
                <a:gd name="connsiteX6" fmla="*/ 296913 w 374607"/>
                <a:gd name="connsiteY6" fmla="*/ 542584 h 674365"/>
                <a:gd name="connsiteX7" fmla="*/ 257132 w 374607"/>
                <a:gd name="connsiteY7" fmla="*/ 626126 h 674365"/>
                <a:gd name="connsiteX8" fmla="*/ 188237 w 374607"/>
                <a:gd name="connsiteY8" fmla="*/ 674365 h 674365"/>
                <a:gd name="connsiteX9" fmla="*/ 108676 w 374607"/>
                <a:gd name="connsiteY9" fmla="*/ 674365 h 674365"/>
                <a:gd name="connsiteX10" fmla="*/ 39781 w 374607"/>
                <a:gd name="connsiteY10" fmla="*/ 626126 h 674365"/>
                <a:gd name="connsiteX11" fmla="*/ 0 w 374607"/>
                <a:gd name="connsiteY11" fmla="*/ 542584 h 674365"/>
                <a:gd name="connsiteX12" fmla="*/ 0 w 374607"/>
                <a:gd name="connsiteY12" fmla="*/ 446106 h 674365"/>
                <a:gd name="connsiteX0" fmla="*/ 0 w 382638"/>
                <a:gd name="connsiteY0" fmla="*/ 446106 h 674365"/>
                <a:gd name="connsiteX1" fmla="*/ 39781 w 382638"/>
                <a:gd name="connsiteY1" fmla="*/ 362564 h 674365"/>
                <a:gd name="connsiteX2" fmla="*/ 134076 w 382638"/>
                <a:gd name="connsiteY2" fmla="*/ 0 h 674365"/>
                <a:gd name="connsiteX3" fmla="*/ 340637 w 382638"/>
                <a:gd name="connsiteY3" fmla="*/ 12700 h 674365"/>
                <a:gd name="connsiteX4" fmla="*/ 374607 w 382638"/>
                <a:gd name="connsiteY4" fmla="*/ 102214 h 674365"/>
                <a:gd name="connsiteX5" fmla="*/ 204838 w 382638"/>
                <a:gd name="connsiteY5" fmla="*/ 134956 h 674365"/>
                <a:gd name="connsiteX6" fmla="*/ 382638 w 382638"/>
                <a:gd name="connsiteY6" fmla="*/ 434634 h 674365"/>
                <a:gd name="connsiteX7" fmla="*/ 257132 w 382638"/>
                <a:gd name="connsiteY7" fmla="*/ 626126 h 674365"/>
                <a:gd name="connsiteX8" fmla="*/ 188237 w 382638"/>
                <a:gd name="connsiteY8" fmla="*/ 674365 h 674365"/>
                <a:gd name="connsiteX9" fmla="*/ 108676 w 382638"/>
                <a:gd name="connsiteY9" fmla="*/ 674365 h 674365"/>
                <a:gd name="connsiteX10" fmla="*/ 39781 w 382638"/>
                <a:gd name="connsiteY10" fmla="*/ 626126 h 674365"/>
                <a:gd name="connsiteX11" fmla="*/ 0 w 382638"/>
                <a:gd name="connsiteY11" fmla="*/ 542584 h 674365"/>
                <a:gd name="connsiteX12" fmla="*/ 0 w 382638"/>
                <a:gd name="connsiteY12" fmla="*/ 446106 h 674365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88237 w 1142957"/>
                <a:gd name="connsiteY8" fmla="*/ 784839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137562 w 1142957"/>
                <a:gd name="connsiteY8" fmla="*/ 273664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58832"/>
                <a:gd name="connsiteY0" fmla="*/ 556580 h 784839"/>
                <a:gd name="connsiteX1" fmla="*/ 39781 w 1158832"/>
                <a:gd name="connsiteY1" fmla="*/ 473038 h 784839"/>
                <a:gd name="connsiteX2" fmla="*/ 134076 w 1158832"/>
                <a:gd name="connsiteY2" fmla="*/ 110474 h 784839"/>
                <a:gd name="connsiteX3" fmla="*/ 340637 w 1158832"/>
                <a:gd name="connsiteY3" fmla="*/ 123174 h 784839"/>
                <a:gd name="connsiteX4" fmla="*/ 374607 w 1158832"/>
                <a:gd name="connsiteY4" fmla="*/ 212688 h 784839"/>
                <a:gd name="connsiteX5" fmla="*/ 204838 w 1158832"/>
                <a:gd name="connsiteY5" fmla="*/ 245430 h 784839"/>
                <a:gd name="connsiteX6" fmla="*/ 382638 w 1158832"/>
                <a:gd name="connsiteY6" fmla="*/ 545108 h 784839"/>
                <a:gd name="connsiteX7" fmla="*/ 1158832 w 1158832"/>
                <a:gd name="connsiteY7" fmla="*/ 0 h 784839"/>
                <a:gd name="connsiteX8" fmla="*/ 1137562 w 1158832"/>
                <a:gd name="connsiteY8" fmla="*/ 273664 h 784839"/>
                <a:gd name="connsiteX9" fmla="*/ 108676 w 1158832"/>
                <a:gd name="connsiteY9" fmla="*/ 784839 h 784839"/>
                <a:gd name="connsiteX10" fmla="*/ 39781 w 1158832"/>
                <a:gd name="connsiteY10" fmla="*/ 736600 h 784839"/>
                <a:gd name="connsiteX11" fmla="*/ 0 w 1158832"/>
                <a:gd name="connsiteY11" fmla="*/ 653058 h 784839"/>
                <a:gd name="connsiteX12" fmla="*/ 0 w 1158832"/>
                <a:gd name="connsiteY12" fmla="*/ 556580 h 784839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39781 w 1158832"/>
                <a:gd name="connsiteY10" fmla="*/ 736600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96931 w 1158832"/>
                <a:gd name="connsiteY10" fmla="*/ 720725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653058 h 864214"/>
                <a:gd name="connsiteX11" fmla="*/ 0 w 1158832"/>
                <a:gd name="connsiteY11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556580 h 864214"/>
                <a:gd name="connsiteX0" fmla="*/ 75245 w 1119051"/>
                <a:gd name="connsiteY0" fmla="*/ 864214 h 864214"/>
                <a:gd name="connsiteX1" fmla="*/ 0 w 1119051"/>
                <a:gd name="connsiteY1" fmla="*/ 473038 h 864214"/>
                <a:gd name="connsiteX2" fmla="*/ 94295 w 1119051"/>
                <a:gd name="connsiteY2" fmla="*/ 110474 h 864214"/>
                <a:gd name="connsiteX3" fmla="*/ 300856 w 1119051"/>
                <a:gd name="connsiteY3" fmla="*/ 123174 h 864214"/>
                <a:gd name="connsiteX4" fmla="*/ 334826 w 1119051"/>
                <a:gd name="connsiteY4" fmla="*/ 212688 h 864214"/>
                <a:gd name="connsiteX5" fmla="*/ 165057 w 1119051"/>
                <a:gd name="connsiteY5" fmla="*/ 245430 h 864214"/>
                <a:gd name="connsiteX6" fmla="*/ 342857 w 1119051"/>
                <a:gd name="connsiteY6" fmla="*/ 545108 h 864214"/>
                <a:gd name="connsiteX7" fmla="*/ 1119051 w 1119051"/>
                <a:gd name="connsiteY7" fmla="*/ 0 h 864214"/>
                <a:gd name="connsiteX8" fmla="*/ 1097781 w 1119051"/>
                <a:gd name="connsiteY8" fmla="*/ 273664 h 864214"/>
                <a:gd name="connsiteX9" fmla="*/ 75245 w 1119051"/>
                <a:gd name="connsiteY9" fmla="*/ 864214 h 864214"/>
                <a:gd name="connsiteX0" fmla="*/ 0 w 1043806"/>
                <a:gd name="connsiteY0" fmla="*/ 864214 h 864214"/>
                <a:gd name="connsiteX1" fmla="*/ 19050 w 1043806"/>
                <a:gd name="connsiteY1" fmla="*/ 110474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2700 w 1056506"/>
                <a:gd name="connsiteY0" fmla="*/ 864214 h 864214"/>
                <a:gd name="connsiteX1" fmla="*/ 0 w 1056506"/>
                <a:gd name="connsiteY1" fmla="*/ 94599 h 864214"/>
                <a:gd name="connsiteX2" fmla="*/ 238311 w 1056506"/>
                <a:gd name="connsiteY2" fmla="*/ 123174 h 864214"/>
                <a:gd name="connsiteX3" fmla="*/ 272281 w 1056506"/>
                <a:gd name="connsiteY3" fmla="*/ 212688 h 864214"/>
                <a:gd name="connsiteX4" fmla="*/ 102512 w 1056506"/>
                <a:gd name="connsiteY4" fmla="*/ 245430 h 864214"/>
                <a:gd name="connsiteX5" fmla="*/ 280312 w 1056506"/>
                <a:gd name="connsiteY5" fmla="*/ 545108 h 864214"/>
                <a:gd name="connsiteX6" fmla="*/ 1056506 w 1056506"/>
                <a:gd name="connsiteY6" fmla="*/ 0 h 864214"/>
                <a:gd name="connsiteX7" fmla="*/ 1035236 w 1056506"/>
                <a:gd name="connsiteY7" fmla="*/ 273664 h 864214"/>
                <a:gd name="connsiteX8" fmla="*/ 12700 w 1056506"/>
                <a:gd name="connsiteY8" fmla="*/ 864214 h 864214"/>
                <a:gd name="connsiteX0" fmla="*/ 0 w 1043806"/>
                <a:gd name="connsiteY0" fmla="*/ 864214 h 864214"/>
                <a:gd name="connsiteX1" fmla="*/ 0 w 1043806"/>
                <a:gd name="connsiteY1" fmla="*/ 94599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10094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6350 w 1050156"/>
                <a:gd name="connsiteY0" fmla="*/ 864214 h 864214"/>
                <a:gd name="connsiteX1" fmla="*/ 0 w 1050156"/>
                <a:gd name="connsiteY1" fmla="*/ 100949 h 864214"/>
                <a:gd name="connsiteX2" fmla="*/ 231961 w 1050156"/>
                <a:gd name="connsiteY2" fmla="*/ 123174 h 864214"/>
                <a:gd name="connsiteX3" fmla="*/ 265931 w 1050156"/>
                <a:gd name="connsiteY3" fmla="*/ 212688 h 864214"/>
                <a:gd name="connsiteX4" fmla="*/ 96162 w 1050156"/>
                <a:gd name="connsiteY4" fmla="*/ 245430 h 864214"/>
                <a:gd name="connsiteX5" fmla="*/ 273962 w 1050156"/>
                <a:gd name="connsiteY5" fmla="*/ 545108 h 864214"/>
                <a:gd name="connsiteX6" fmla="*/ 1050156 w 1050156"/>
                <a:gd name="connsiteY6" fmla="*/ 0 h 864214"/>
                <a:gd name="connsiteX7" fmla="*/ 1028886 w 1050156"/>
                <a:gd name="connsiteY7" fmla="*/ 273664 h 864214"/>
                <a:gd name="connsiteX8" fmla="*/ 6350 w 1050156"/>
                <a:gd name="connsiteY8" fmla="*/ 864214 h 864214"/>
                <a:gd name="connsiteX0" fmla="*/ 22225 w 1066031"/>
                <a:gd name="connsiteY0" fmla="*/ 864214 h 864214"/>
                <a:gd name="connsiteX1" fmla="*/ 0 w 1066031"/>
                <a:gd name="connsiteY1" fmla="*/ 97774 h 864214"/>
                <a:gd name="connsiteX2" fmla="*/ 247836 w 1066031"/>
                <a:gd name="connsiteY2" fmla="*/ 123174 h 864214"/>
                <a:gd name="connsiteX3" fmla="*/ 281806 w 1066031"/>
                <a:gd name="connsiteY3" fmla="*/ 212688 h 864214"/>
                <a:gd name="connsiteX4" fmla="*/ 112037 w 1066031"/>
                <a:gd name="connsiteY4" fmla="*/ 245430 h 864214"/>
                <a:gd name="connsiteX5" fmla="*/ 289837 w 1066031"/>
                <a:gd name="connsiteY5" fmla="*/ 545108 h 864214"/>
                <a:gd name="connsiteX6" fmla="*/ 1066031 w 1066031"/>
                <a:gd name="connsiteY6" fmla="*/ 0 h 864214"/>
                <a:gd name="connsiteX7" fmla="*/ 1044761 w 1066031"/>
                <a:gd name="connsiteY7" fmla="*/ 273664 h 864214"/>
                <a:gd name="connsiteX8" fmla="*/ 22225 w 1066031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9459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41586 w 1062856"/>
                <a:gd name="connsiteY7" fmla="*/ 273664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35236 w 1062856"/>
                <a:gd name="connsiteY7" fmla="*/ 308589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51111 w 1062856"/>
                <a:gd name="connsiteY7" fmla="*/ 305414 h 924539"/>
                <a:gd name="connsiteX8" fmla="*/ 9525 w 1062856"/>
                <a:gd name="connsiteY8" fmla="*/ 924539 h 924539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78631 w 1088256"/>
                <a:gd name="connsiteY3" fmla="*/ 22221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83 w 1078814"/>
                <a:gd name="connsiteY0" fmla="*/ 934064 h 934064"/>
                <a:gd name="connsiteX1" fmla="*/ 35008 w 1078814"/>
                <a:gd name="connsiteY1" fmla="*/ 126349 h 934064"/>
                <a:gd name="connsiteX2" fmla="*/ 244744 w 1078814"/>
                <a:gd name="connsiteY2" fmla="*/ 151749 h 934064"/>
                <a:gd name="connsiteX3" fmla="*/ 256489 w 1078814"/>
                <a:gd name="connsiteY3" fmla="*/ 241263 h 934064"/>
                <a:gd name="connsiteX4" fmla="*/ 99420 w 1078814"/>
                <a:gd name="connsiteY4" fmla="*/ 254955 h 934064"/>
                <a:gd name="connsiteX5" fmla="*/ 277220 w 1078814"/>
                <a:gd name="connsiteY5" fmla="*/ 554633 h 934064"/>
                <a:gd name="connsiteX6" fmla="*/ 1078814 w 1078814"/>
                <a:gd name="connsiteY6" fmla="*/ 0 h 934064"/>
                <a:gd name="connsiteX7" fmla="*/ 1041669 w 1078814"/>
                <a:gd name="connsiteY7" fmla="*/ 314939 h 934064"/>
                <a:gd name="connsiteX8" fmla="*/ 83 w 1078814"/>
                <a:gd name="connsiteY8" fmla="*/ 934064 h 934064"/>
                <a:gd name="connsiteX0" fmla="*/ 89 w 1078820"/>
                <a:gd name="connsiteY0" fmla="*/ 934064 h 934064"/>
                <a:gd name="connsiteX1" fmla="*/ 31839 w 1078820"/>
                <a:gd name="connsiteY1" fmla="*/ 113649 h 934064"/>
                <a:gd name="connsiteX2" fmla="*/ 244750 w 1078820"/>
                <a:gd name="connsiteY2" fmla="*/ 151749 h 934064"/>
                <a:gd name="connsiteX3" fmla="*/ 256495 w 1078820"/>
                <a:gd name="connsiteY3" fmla="*/ 241263 h 934064"/>
                <a:gd name="connsiteX4" fmla="*/ 99426 w 1078820"/>
                <a:gd name="connsiteY4" fmla="*/ 254955 h 934064"/>
                <a:gd name="connsiteX5" fmla="*/ 277226 w 1078820"/>
                <a:gd name="connsiteY5" fmla="*/ 554633 h 934064"/>
                <a:gd name="connsiteX6" fmla="*/ 1078820 w 1078820"/>
                <a:gd name="connsiteY6" fmla="*/ 0 h 934064"/>
                <a:gd name="connsiteX7" fmla="*/ 1041675 w 1078820"/>
                <a:gd name="connsiteY7" fmla="*/ 314939 h 934064"/>
                <a:gd name="connsiteX8" fmla="*/ 89 w 1078820"/>
                <a:gd name="connsiteY8" fmla="*/ 934064 h 934064"/>
                <a:gd name="connsiteX0" fmla="*/ 53975 w 1046981"/>
                <a:gd name="connsiteY0" fmla="*/ 813414 h 813414"/>
                <a:gd name="connsiteX1" fmla="*/ 0 w 1046981"/>
                <a:gd name="connsiteY1" fmla="*/ 113649 h 813414"/>
                <a:gd name="connsiteX2" fmla="*/ 212911 w 1046981"/>
                <a:gd name="connsiteY2" fmla="*/ 151749 h 813414"/>
                <a:gd name="connsiteX3" fmla="*/ 224656 w 1046981"/>
                <a:gd name="connsiteY3" fmla="*/ 241263 h 813414"/>
                <a:gd name="connsiteX4" fmla="*/ 67587 w 1046981"/>
                <a:gd name="connsiteY4" fmla="*/ 254955 h 813414"/>
                <a:gd name="connsiteX5" fmla="*/ 245387 w 1046981"/>
                <a:gd name="connsiteY5" fmla="*/ 554633 h 813414"/>
                <a:gd name="connsiteX6" fmla="*/ 1046981 w 1046981"/>
                <a:gd name="connsiteY6" fmla="*/ 0 h 813414"/>
                <a:gd name="connsiteX7" fmla="*/ 1009836 w 1046981"/>
                <a:gd name="connsiteY7" fmla="*/ 314939 h 813414"/>
                <a:gd name="connsiteX8" fmla="*/ 53975 w 1046981"/>
                <a:gd name="connsiteY8" fmla="*/ 813414 h 813414"/>
                <a:gd name="connsiteX0" fmla="*/ 611 w 1047592"/>
                <a:gd name="connsiteY0" fmla="*/ 873739 h 873739"/>
                <a:gd name="connsiteX1" fmla="*/ 611 w 1047592"/>
                <a:gd name="connsiteY1" fmla="*/ 113649 h 873739"/>
                <a:gd name="connsiteX2" fmla="*/ 213522 w 1047592"/>
                <a:gd name="connsiteY2" fmla="*/ 151749 h 873739"/>
                <a:gd name="connsiteX3" fmla="*/ 225267 w 1047592"/>
                <a:gd name="connsiteY3" fmla="*/ 241263 h 873739"/>
                <a:gd name="connsiteX4" fmla="*/ 68198 w 1047592"/>
                <a:gd name="connsiteY4" fmla="*/ 254955 h 873739"/>
                <a:gd name="connsiteX5" fmla="*/ 245998 w 1047592"/>
                <a:gd name="connsiteY5" fmla="*/ 554633 h 873739"/>
                <a:gd name="connsiteX6" fmla="*/ 1047592 w 1047592"/>
                <a:gd name="connsiteY6" fmla="*/ 0 h 873739"/>
                <a:gd name="connsiteX7" fmla="*/ 1010447 w 1047592"/>
                <a:gd name="connsiteY7" fmla="*/ 314939 h 873739"/>
                <a:gd name="connsiteX8" fmla="*/ 611 w 1047592"/>
                <a:gd name="connsiteY8" fmla="*/ 873739 h 873739"/>
                <a:gd name="connsiteX0" fmla="*/ 611 w 1010447"/>
                <a:gd name="connsiteY0" fmla="*/ 826114 h 826114"/>
                <a:gd name="connsiteX1" fmla="*/ 611 w 1010447"/>
                <a:gd name="connsiteY1" fmla="*/ 66024 h 826114"/>
                <a:gd name="connsiteX2" fmla="*/ 213522 w 1010447"/>
                <a:gd name="connsiteY2" fmla="*/ 104124 h 826114"/>
                <a:gd name="connsiteX3" fmla="*/ 225267 w 1010447"/>
                <a:gd name="connsiteY3" fmla="*/ 193638 h 826114"/>
                <a:gd name="connsiteX4" fmla="*/ 68198 w 1010447"/>
                <a:gd name="connsiteY4" fmla="*/ 207330 h 826114"/>
                <a:gd name="connsiteX5" fmla="*/ 245998 w 1010447"/>
                <a:gd name="connsiteY5" fmla="*/ 507008 h 826114"/>
                <a:gd name="connsiteX6" fmla="*/ 1008478 w 1010447"/>
                <a:gd name="connsiteY6" fmla="*/ 0 h 826114"/>
                <a:gd name="connsiteX7" fmla="*/ 1010447 w 1010447"/>
                <a:gd name="connsiteY7" fmla="*/ 267314 h 826114"/>
                <a:gd name="connsiteX8" fmla="*/ 611 w 1010447"/>
                <a:gd name="connsiteY8" fmla="*/ 826114 h 826114"/>
                <a:gd name="connsiteX0" fmla="*/ 611 w 1025608"/>
                <a:gd name="connsiteY0" fmla="*/ 849926 h 849926"/>
                <a:gd name="connsiteX1" fmla="*/ 611 w 1025608"/>
                <a:gd name="connsiteY1" fmla="*/ 89836 h 849926"/>
                <a:gd name="connsiteX2" fmla="*/ 213522 w 1025608"/>
                <a:gd name="connsiteY2" fmla="*/ 127936 h 849926"/>
                <a:gd name="connsiteX3" fmla="*/ 225267 w 1025608"/>
                <a:gd name="connsiteY3" fmla="*/ 217450 h 849926"/>
                <a:gd name="connsiteX4" fmla="*/ 68198 w 1025608"/>
                <a:gd name="connsiteY4" fmla="*/ 231142 h 849926"/>
                <a:gd name="connsiteX5" fmla="*/ 245998 w 1025608"/>
                <a:gd name="connsiteY5" fmla="*/ 530820 h 849926"/>
                <a:gd name="connsiteX6" fmla="*/ 1025589 w 1025608"/>
                <a:gd name="connsiteY6" fmla="*/ 0 h 849926"/>
                <a:gd name="connsiteX7" fmla="*/ 1010447 w 1025608"/>
                <a:gd name="connsiteY7" fmla="*/ 291126 h 849926"/>
                <a:gd name="connsiteX8" fmla="*/ 611 w 1025608"/>
                <a:gd name="connsiteY8" fmla="*/ 849926 h 849926"/>
                <a:gd name="connsiteX0" fmla="*/ 611 w 1025599"/>
                <a:gd name="connsiteY0" fmla="*/ 849926 h 849926"/>
                <a:gd name="connsiteX1" fmla="*/ 611 w 1025599"/>
                <a:gd name="connsiteY1" fmla="*/ 89836 h 849926"/>
                <a:gd name="connsiteX2" fmla="*/ 213522 w 1025599"/>
                <a:gd name="connsiteY2" fmla="*/ 127936 h 849926"/>
                <a:gd name="connsiteX3" fmla="*/ 225267 w 1025599"/>
                <a:gd name="connsiteY3" fmla="*/ 217450 h 849926"/>
                <a:gd name="connsiteX4" fmla="*/ 68198 w 1025599"/>
                <a:gd name="connsiteY4" fmla="*/ 231142 h 849926"/>
                <a:gd name="connsiteX5" fmla="*/ 245998 w 1025599"/>
                <a:gd name="connsiteY5" fmla="*/ 530820 h 849926"/>
                <a:gd name="connsiteX6" fmla="*/ 1025589 w 1025599"/>
                <a:gd name="connsiteY6" fmla="*/ 0 h 849926"/>
                <a:gd name="connsiteX7" fmla="*/ 995780 w 1025599"/>
                <a:gd name="connsiteY7" fmla="*/ 288745 h 849926"/>
                <a:gd name="connsiteX8" fmla="*/ 611 w 1025599"/>
                <a:gd name="connsiteY8" fmla="*/ 849926 h 849926"/>
                <a:gd name="connsiteX0" fmla="*/ 611 w 1025601"/>
                <a:gd name="connsiteY0" fmla="*/ 849926 h 849926"/>
                <a:gd name="connsiteX1" fmla="*/ 611 w 1025601"/>
                <a:gd name="connsiteY1" fmla="*/ 89836 h 849926"/>
                <a:gd name="connsiteX2" fmla="*/ 213522 w 1025601"/>
                <a:gd name="connsiteY2" fmla="*/ 127936 h 849926"/>
                <a:gd name="connsiteX3" fmla="*/ 225267 w 1025601"/>
                <a:gd name="connsiteY3" fmla="*/ 217450 h 849926"/>
                <a:gd name="connsiteX4" fmla="*/ 68198 w 1025601"/>
                <a:gd name="connsiteY4" fmla="*/ 231142 h 849926"/>
                <a:gd name="connsiteX5" fmla="*/ 245998 w 1025601"/>
                <a:gd name="connsiteY5" fmla="*/ 530820 h 849926"/>
                <a:gd name="connsiteX6" fmla="*/ 1025589 w 1025601"/>
                <a:gd name="connsiteY6" fmla="*/ 0 h 849926"/>
                <a:gd name="connsiteX7" fmla="*/ 1000670 w 1025601"/>
                <a:gd name="connsiteY7" fmla="*/ 279220 h 849926"/>
                <a:gd name="connsiteX8" fmla="*/ 611 w 1025601"/>
                <a:gd name="connsiteY8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213522 w 1025605"/>
                <a:gd name="connsiteY2" fmla="*/ 127936 h 849926"/>
                <a:gd name="connsiteX3" fmla="*/ 225267 w 1025605"/>
                <a:gd name="connsiteY3" fmla="*/ 217450 h 849926"/>
                <a:gd name="connsiteX4" fmla="*/ 68198 w 1025605"/>
                <a:gd name="connsiteY4" fmla="*/ 231142 h 849926"/>
                <a:gd name="connsiteX5" fmla="*/ 245998 w 1025605"/>
                <a:gd name="connsiteY5" fmla="*/ 530820 h 849926"/>
                <a:gd name="connsiteX6" fmla="*/ 1025589 w 1025605"/>
                <a:gd name="connsiteY6" fmla="*/ 0 h 849926"/>
                <a:gd name="connsiteX7" fmla="*/ 1000670 w 1025605"/>
                <a:gd name="connsiteY7" fmla="*/ 279220 h 849926"/>
                <a:gd name="connsiteX8" fmla="*/ 611 w 1025605"/>
                <a:gd name="connsiteY8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213522 w 1025605"/>
                <a:gd name="connsiteY2" fmla="*/ 127936 h 849926"/>
                <a:gd name="connsiteX3" fmla="*/ 68198 w 1025605"/>
                <a:gd name="connsiteY3" fmla="*/ 231142 h 849926"/>
                <a:gd name="connsiteX4" fmla="*/ 245998 w 1025605"/>
                <a:gd name="connsiteY4" fmla="*/ 530820 h 849926"/>
                <a:gd name="connsiteX5" fmla="*/ 1025589 w 1025605"/>
                <a:gd name="connsiteY5" fmla="*/ 0 h 849926"/>
                <a:gd name="connsiteX6" fmla="*/ 1000670 w 1025605"/>
                <a:gd name="connsiteY6" fmla="*/ 279220 h 849926"/>
                <a:gd name="connsiteX7" fmla="*/ 611 w 1025605"/>
                <a:gd name="connsiteY7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157296 w 1025605"/>
                <a:gd name="connsiteY2" fmla="*/ 111267 h 849926"/>
                <a:gd name="connsiteX3" fmla="*/ 68198 w 1025605"/>
                <a:gd name="connsiteY3" fmla="*/ 231142 h 849926"/>
                <a:gd name="connsiteX4" fmla="*/ 245998 w 1025605"/>
                <a:gd name="connsiteY4" fmla="*/ 530820 h 849926"/>
                <a:gd name="connsiteX5" fmla="*/ 1025589 w 1025605"/>
                <a:gd name="connsiteY5" fmla="*/ 0 h 849926"/>
                <a:gd name="connsiteX6" fmla="*/ 1000670 w 1025605"/>
                <a:gd name="connsiteY6" fmla="*/ 279220 h 849926"/>
                <a:gd name="connsiteX7" fmla="*/ 611 w 1025605"/>
                <a:gd name="connsiteY7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68198 w 1025605"/>
                <a:gd name="connsiteY3" fmla="*/ 231142 h 849926"/>
                <a:gd name="connsiteX4" fmla="*/ 245998 w 1025605"/>
                <a:gd name="connsiteY4" fmla="*/ 530820 h 849926"/>
                <a:gd name="connsiteX5" fmla="*/ 1025589 w 1025605"/>
                <a:gd name="connsiteY5" fmla="*/ 0 h 849926"/>
                <a:gd name="connsiteX6" fmla="*/ 1000670 w 1025605"/>
                <a:gd name="connsiteY6" fmla="*/ 279220 h 849926"/>
                <a:gd name="connsiteX7" fmla="*/ 611 w 1025605"/>
                <a:gd name="connsiteY7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45998 w 1025605"/>
                <a:gd name="connsiteY3" fmla="*/ 530820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45998 w 1025605"/>
                <a:gd name="connsiteY3" fmla="*/ 530820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58221 w 1025605"/>
                <a:gd name="connsiteY3" fmla="*/ 523676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58221 w 1025605"/>
                <a:gd name="connsiteY3" fmla="*/ 523676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5605" h="849926">
                  <a:moveTo>
                    <a:pt x="611" y="849926"/>
                  </a:moveTo>
                  <a:cubicBezTo>
                    <a:pt x="-1506" y="595504"/>
                    <a:pt x="2728" y="344258"/>
                    <a:pt x="611" y="89836"/>
                  </a:cubicBezTo>
                  <a:lnTo>
                    <a:pt x="59512" y="85074"/>
                  </a:lnTo>
                  <a:cubicBezTo>
                    <a:pt x="100410" y="158571"/>
                    <a:pt x="148543" y="285442"/>
                    <a:pt x="258221" y="523676"/>
                  </a:cubicBezTo>
                  <a:lnTo>
                    <a:pt x="1025589" y="0"/>
                  </a:lnTo>
                  <a:cubicBezTo>
                    <a:pt x="1026245" y="89105"/>
                    <a:pt x="1007348" y="187734"/>
                    <a:pt x="1000670" y="279220"/>
                  </a:cubicBezTo>
                  <a:lnTo>
                    <a:pt x="611" y="849926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">
              <a:extLst>
                <a:ext uri="{FF2B5EF4-FFF2-40B4-BE49-F238E27FC236}">
                  <a16:creationId xmlns:a16="http://schemas.microsoft.com/office/drawing/2014/main" id="{3B98591E-93AF-4192-B0F6-8D6BCACF6346}"/>
                </a:ext>
              </a:extLst>
            </p:cNvPr>
            <p:cNvSpPr/>
            <p:nvPr/>
          </p:nvSpPr>
          <p:spPr>
            <a:xfrm flipH="1">
              <a:off x="2286887" y="1190402"/>
              <a:ext cx="1190972" cy="1380201"/>
            </a:xfrm>
            <a:custGeom>
              <a:avLst/>
              <a:gdLst>
                <a:gd name="connsiteX0" fmla="*/ 0 w 1719317"/>
                <a:gd name="connsiteY0" fmla="*/ 0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0 w 1719317"/>
                <a:gd name="connsiteY4" fmla="*/ 0 h 1440160"/>
                <a:gd name="connsiteX0" fmla="*/ 35510 w 1719317"/>
                <a:gd name="connsiteY0" fmla="*/ 816745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35510 w 1719317"/>
                <a:gd name="connsiteY4" fmla="*/ 81674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737073 w 1737073"/>
                <a:gd name="connsiteY2" fmla="*/ 1440160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769407 w 1737073"/>
                <a:gd name="connsiteY2" fmla="*/ 889744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355333 w 1737073"/>
                <a:gd name="connsiteY2" fmla="*/ 934133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608836"/>
                <a:gd name="connsiteX1" fmla="*/ 1737073 w 1737073"/>
                <a:gd name="connsiteY1" fmla="*/ 0 h 1608836"/>
                <a:gd name="connsiteX2" fmla="*/ 1355333 w 1737073"/>
                <a:gd name="connsiteY2" fmla="*/ 934133 h 1608836"/>
                <a:gd name="connsiteX3" fmla="*/ 17756 w 1737073"/>
                <a:gd name="connsiteY3" fmla="*/ 1608836 h 1608836"/>
                <a:gd name="connsiteX4" fmla="*/ 0 w 1737073"/>
                <a:gd name="connsiteY4" fmla="*/ 665825 h 1608836"/>
                <a:gd name="connsiteX0" fmla="*/ 7644 w 1719317"/>
                <a:gd name="connsiteY0" fmla="*/ 672175 h 1608836"/>
                <a:gd name="connsiteX1" fmla="*/ 1719317 w 1719317"/>
                <a:gd name="connsiteY1" fmla="*/ 0 h 1608836"/>
                <a:gd name="connsiteX2" fmla="*/ 1337577 w 1719317"/>
                <a:gd name="connsiteY2" fmla="*/ 934133 h 1608836"/>
                <a:gd name="connsiteX3" fmla="*/ 0 w 1719317"/>
                <a:gd name="connsiteY3" fmla="*/ 1608836 h 1608836"/>
                <a:gd name="connsiteX4" fmla="*/ 7644 w 1719317"/>
                <a:gd name="connsiteY4" fmla="*/ 672175 h 1608836"/>
                <a:gd name="connsiteX0" fmla="*/ 4469 w 1716142"/>
                <a:gd name="connsiteY0" fmla="*/ 672175 h 1459611"/>
                <a:gd name="connsiteX1" fmla="*/ 1716142 w 1716142"/>
                <a:gd name="connsiteY1" fmla="*/ 0 h 1459611"/>
                <a:gd name="connsiteX2" fmla="*/ 1334402 w 1716142"/>
                <a:gd name="connsiteY2" fmla="*/ 934133 h 1459611"/>
                <a:gd name="connsiteX3" fmla="*/ 0 w 1716142"/>
                <a:gd name="connsiteY3" fmla="*/ 1459611 h 1459611"/>
                <a:gd name="connsiteX4" fmla="*/ 4469 w 1716142"/>
                <a:gd name="connsiteY4" fmla="*/ 672175 h 1459611"/>
                <a:gd name="connsiteX0" fmla="*/ 4469 w 1716142"/>
                <a:gd name="connsiteY0" fmla="*/ 672175 h 1459611"/>
                <a:gd name="connsiteX1" fmla="*/ 1044579 w 1716142"/>
                <a:gd name="connsiteY1" fmla="*/ 2700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4469 w 1716142"/>
                <a:gd name="connsiteY0" fmla="*/ 672175 h 1459611"/>
                <a:gd name="connsiteX1" fmla="*/ 965204 w 1716142"/>
                <a:gd name="connsiteY1" fmla="*/ 9685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716142 w 1716142"/>
                <a:gd name="connsiteY2" fmla="*/ 0 h 1529738"/>
                <a:gd name="connsiteX3" fmla="*/ 1334402 w 1716142"/>
                <a:gd name="connsiteY3" fmla="*/ 934133 h 1529738"/>
                <a:gd name="connsiteX4" fmla="*/ 0 w 1716142"/>
                <a:gd name="connsiteY4" fmla="*/ 1459611 h 1529738"/>
                <a:gd name="connsiteX5" fmla="*/ 1294 w 1716142"/>
                <a:gd name="connsiteY5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295404 w 1716142"/>
                <a:gd name="connsiteY2" fmla="*/ 5367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171579 w 1716142"/>
                <a:gd name="connsiteY2" fmla="*/ 317723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050929 w 1716142"/>
                <a:gd name="connsiteY2" fmla="*/ 2319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518819 w 1716142"/>
                <a:gd name="connsiteY0" fmla="*/ 1135725 h 1459611"/>
                <a:gd name="connsiteX1" fmla="*/ 965204 w 1716142"/>
                <a:gd name="connsiteY1" fmla="*/ 968599 h 1459611"/>
                <a:gd name="connsiteX2" fmla="*/ 1050929 w 1716142"/>
                <a:gd name="connsiteY2" fmla="*/ 231998 h 1459611"/>
                <a:gd name="connsiteX3" fmla="*/ 1716142 w 1716142"/>
                <a:gd name="connsiteY3" fmla="*/ 0 h 1459611"/>
                <a:gd name="connsiteX4" fmla="*/ 1334402 w 1716142"/>
                <a:gd name="connsiteY4" fmla="*/ 934133 h 1459611"/>
                <a:gd name="connsiteX5" fmla="*/ 0 w 1716142"/>
                <a:gd name="connsiteY5" fmla="*/ 1459611 h 1459611"/>
                <a:gd name="connsiteX6" fmla="*/ 518819 w 1716142"/>
                <a:gd name="connsiteY6" fmla="*/ 1135725 h 1459611"/>
                <a:gd name="connsiteX0" fmla="*/ 0 w 1197323"/>
                <a:gd name="connsiteY0" fmla="*/ 1135725 h 1135725"/>
                <a:gd name="connsiteX1" fmla="*/ 446385 w 1197323"/>
                <a:gd name="connsiteY1" fmla="*/ 968599 h 1135725"/>
                <a:gd name="connsiteX2" fmla="*/ 532110 w 1197323"/>
                <a:gd name="connsiteY2" fmla="*/ 231998 h 1135725"/>
                <a:gd name="connsiteX3" fmla="*/ 1197323 w 1197323"/>
                <a:gd name="connsiteY3" fmla="*/ 0 h 1135725"/>
                <a:gd name="connsiteX4" fmla="*/ 815583 w 1197323"/>
                <a:gd name="connsiteY4" fmla="*/ 934133 h 1135725"/>
                <a:gd name="connsiteX5" fmla="*/ 0 w 1197323"/>
                <a:gd name="connsiteY5" fmla="*/ 1135725 h 1135725"/>
                <a:gd name="connsiteX0" fmla="*/ 0 w 1213198"/>
                <a:gd name="connsiteY0" fmla="*/ 1373850 h 1373850"/>
                <a:gd name="connsiteX1" fmla="*/ 462260 w 1213198"/>
                <a:gd name="connsiteY1" fmla="*/ 9685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630535 w 1213198"/>
                <a:gd name="connsiteY1" fmla="*/ 9558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0685 w 1213198"/>
                <a:gd name="connsiteY1" fmla="*/ 9939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90860 w 1213198"/>
                <a:gd name="connsiteY2" fmla="*/ 27962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43235 w 1213198"/>
                <a:gd name="connsiteY2" fmla="*/ 19707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190973"/>
                <a:gd name="connsiteY0" fmla="*/ 1380200 h 1380200"/>
                <a:gd name="connsiteX1" fmla="*/ 567035 w 1190973"/>
                <a:gd name="connsiteY1" fmla="*/ 987649 h 1380200"/>
                <a:gd name="connsiteX2" fmla="*/ 643235 w 1190973"/>
                <a:gd name="connsiteY2" fmla="*/ 203423 h 1380200"/>
                <a:gd name="connsiteX3" fmla="*/ 1190973 w 1190973"/>
                <a:gd name="connsiteY3" fmla="*/ 0 h 1380200"/>
                <a:gd name="connsiteX4" fmla="*/ 831458 w 1190973"/>
                <a:gd name="connsiteY4" fmla="*/ 940483 h 1380200"/>
                <a:gd name="connsiteX5" fmla="*/ 0 w 1190973"/>
                <a:gd name="connsiteY5" fmla="*/ 1380200 h 138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973" h="1380200">
                  <a:moveTo>
                    <a:pt x="0" y="1380200"/>
                  </a:moveTo>
                  <a:lnTo>
                    <a:pt x="567035" y="987649"/>
                  </a:lnTo>
                  <a:lnTo>
                    <a:pt x="643235" y="203423"/>
                  </a:lnTo>
                  <a:lnTo>
                    <a:pt x="1190973" y="0"/>
                  </a:lnTo>
                  <a:lnTo>
                    <a:pt x="831458" y="940483"/>
                  </a:lnTo>
                  <a:lnTo>
                    <a:pt x="0" y="1380200"/>
                  </a:lnTo>
                  <a:close/>
                </a:path>
              </a:pathLst>
            </a:custGeom>
            <a:solidFill>
              <a:srgbClr val="44A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2">
              <a:extLst>
                <a:ext uri="{FF2B5EF4-FFF2-40B4-BE49-F238E27FC236}">
                  <a16:creationId xmlns:a16="http://schemas.microsoft.com/office/drawing/2014/main" id="{5DC3DC7F-1794-4EFD-9B18-A0DC804B4F17}"/>
                </a:ext>
              </a:extLst>
            </p:cNvPr>
            <p:cNvSpPr/>
            <p:nvPr/>
          </p:nvSpPr>
          <p:spPr>
            <a:xfrm flipH="1">
              <a:off x="1913087" y="1556792"/>
              <a:ext cx="1753625" cy="1174842"/>
            </a:xfrm>
            <a:custGeom>
              <a:avLst/>
              <a:gdLst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2088232 w 2088232"/>
                <a:gd name="connsiteY2" fmla="*/ 1008112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866291 w 2088232"/>
                <a:gd name="connsiteY2" fmla="*/ 803926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724248 w 2088232"/>
                <a:gd name="connsiteY2" fmla="*/ 661883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599960 w 2088232"/>
                <a:gd name="connsiteY2" fmla="*/ 830559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256686"/>
                <a:gd name="connsiteX1" fmla="*/ 2088232 w 2088232"/>
                <a:gd name="connsiteY1" fmla="*/ 0 h 1256686"/>
                <a:gd name="connsiteX2" fmla="*/ 1599960 w 2088232"/>
                <a:gd name="connsiteY2" fmla="*/ 830559 h 1256686"/>
                <a:gd name="connsiteX3" fmla="*/ 53266 w 2088232"/>
                <a:gd name="connsiteY3" fmla="*/ 1256686 h 1256686"/>
                <a:gd name="connsiteX4" fmla="*/ 0 w 2088232"/>
                <a:gd name="connsiteY4" fmla="*/ 0 h 1256686"/>
                <a:gd name="connsiteX0" fmla="*/ 17755 w 2034966"/>
                <a:gd name="connsiteY0" fmla="*/ 355107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55107 h 1256686"/>
                <a:gd name="connsiteX0" fmla="*/ 71021 w 2034966"/>
                <a:gd name="connsiteY0" fmla="*/ 46163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71021 w 2034966"/>
                <a:gd name="connsiteY4" fmla="*/ 461639 h 1256686"/>
                <a:gd name="connsiteX0" fmla="*/ 17755 w 2034966"/>
                <a:gd name="connsiteY0" fmla="*/ 34622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46229 h 1256686"/>
                <a:gd name="connsiteX0" fmla="*/ 0 w 2034967"/>
                <a:gd name="connsiteY0" fmla="*/ 346229 h 1256686"/>
                <a:gd name="connsiteX1" fmla="*/ 2034967 w 2034967"/>
                <a:gd name="connsiteY1" fmla="*/ 0 h 1256686"/>
                <a:gd name="connsiteX2" fmla="*/ 1546695 w 2034967"/>
                <a:gd name="connsiteY2" fmla="*/ 830559 h 1256686"/>
                <a:gd name="connsiteX3" fmla="*/ 1 w 2034967"/>
                <a:gd name="connsiteY3" fmla="*/ 1256686 h 1256686"/>
                <a:gd name="connsiteX4" fmla="*/ 0 w 2034967"/>
                <a:gd name="connsiteY4" fmla="*/ 346229 h 1256686"/>
                <a:gd name="connsiteX0" fmla="*/ 0 w 2061600"/>
                <a:gd name="connsiteY0" fmla="*/ 390617 h 1256686"/>
                <a:gd name="connsiteX1" fmla="*/ 2061600 w 2061600"/>
                <a:gd name="connsiteY1" fmla="*/ 0 h 1256686"/>
                <a:gd name="connsiteX2" fmla="*/ 1573328 w 2061600"/>
                <a:gd name="connsiteY2" fmla="*/ 830559 h 1256686"/>
                <a:gd name="connsiteX3" fmla="*/ 26634 w 2061600"/>
                <a:gd name="connsiteY3" fmla="*/ 1256686 h 1256686"/>
                <a:gd name="connsiteX4" fmla="*/ 0 w 2061600"/>
                <a:gd name="connsiteY4" fmla="*/ 390617 h 1256686"/>
                <a:gd name="connsiteX0" fmla="*/ 0 w 2061600"/>
                <a:gd name="connsiteY0" fmla="*/ 390617 h 1194543"/>
                <a:gd name="connsiteX1" fmla="*/ 2061600 w 2061600"/>
                <a:gd name="connsiteY1" fmla="*/ 0 h 1194543"/>
                <a:gd name="connsiteX2" fmla="*/ 1573328 w 2061600"/>
                <a:gd name="connsiteY2" fmla="*/ 830559 h 1194543"/>
                <a:gd name="connsiteX3" fmla="*/ 1 w 2061600"/>
                <a:gd name="connsiteY3" fmla="*/ 1194543 h 1194543"/>
                <a:gd name="connsiteX4" fmla="*/ 0 w 2061600"/>
                <a:gd name="connsiteY4" fmla="*/ 390617 h 1194543"/>
                <a:gd name="connsiteX0" fmla="*/ 17755 w 2079355"/>
                <a:gd name="connsiteY0" fmla="*/ 390617 h 1265564"/>
                <a:gd name="connsiteX1" fmla="*/ 2079355 w 2079355"/>
                <a:gd name="connsiteY1" fmla="*/ 0 h 1265564"/>
                <a:gd name="connsiteX2" fmla="*/ 1591083 w 2079355"/>
                <a:gd name="connsiteY2" fmla="*/ 830559 h 1265564"/>
                <a:gd name="connsiteX3" fmla="*/ 0 w 2079355"/>
                <a:gd name="connsiteY3" fmla="*/ 1265564 h 1265564"/>
                <a:gd name="connsiteX4" fmla="*/ 17755 w 2079355"/>
                <a:gd name="connsiteY4" fmla="*/ 390617 h 1265564"/>
                <a:gd name="connsiteX0" fmla="*/ 0 w 2080650"/>
                <a:gd name="connsiteY0" fmla="*/ 1101817 h 1265564"/>
                <a:gd name="connsiteX1" fmla="*/ 2080650 w 2080650"/>
                <a:gd name="connsiteY1" fmla="*/ 0 h 1265564"/>
                <a:gd name="connsiteX2" fmla="*/ 1592378 w 2080650"/>
                <a:gd name="connsiteY2" fmla="*/ 830559 h 1265564"/>
                <a:gd name="connsiteX3" fmla="*/ 1295 w 2080650"/>
                <a:gd name="connsiteY3" fmla="*/ 1265564 h 1265564"/>
                <a:gd name="connsiteX4" fmla="*/ 0 w 2080650"/>
                <a:gd name="connsiteY4" fmla="*/ 1101817 h 1265564"/>
                <a:gd name="connsiteX0" fmla="*/ 0 w 2080650"/>
                <a:gd name="connsiteY0" fmla="*/ 1101817 h 1265564"/>
                <a:gd name="connsiteX1" fmla="*/ 1328450 w 2080650"/>
                <a:gd name="connsiteY1" fmla="*/ 389483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633250 w 2080650"/>
                <a:gd name="connsiteY2" fmla="*/ 34820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98325 w 2080650"/>
                <a:gd name="connsiteY2" fmla="*/ 97383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44350 w 2080650"/>
                <a:gd name="connsiteY2" fmla="*/ 10055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101817"/>
                <a:gd name="connsiteX1" fmla="*/ 1341150 w 2080650"/>
                <a:gd name="connsiteY1" fmla="*/ 583158 h 1101817"/>
                <a:gd name="connsiteX2" fmla="*/ 1544350 w 2080650"/>
                <a:gd name="connsiteY2" fmla="*/ 100558 h 1101817"/>
                <a:gd name="connsiteX3" fmla="*/ 2080650 w 2080650"/>
                <a:gd name="connsiteY3" fmla="*/ 0 h 1101817"/>
                <a:gd name="connsiteX4" fmla="*/ 1592378 w 2080650"/>
                <a:gd name="connsiteY4" fmla="*/ 830559 h 1101817"/>
                <a:gd name="connsiteX5" fmla="*/ 0 w 2080650"/>
                <a:gd name="connsiteY5" fmla="*/ 1101817 h 1101817"/>
                <a:gd name="connsiteX0" fmla="*/ 0 w 1753625"/>
                <a:gd name="connsiteY0" fmla="*/ 1174842 h 1174842"/>
                <a:gd name="connsiteX1" fmla="*/ 1014125 w 1753625"/>
                <a:gd name="connsiteY1" fmla="*/ 5831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4450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3625" h="1174842">
                  <a:moveTo>
                    <a:pt x="0" y="1174842"/>
                  </a:moveTo>
                  <a:lnTo>
                    <a:pt x="1074450" y="621258"/>
                  </a:lnTo>
                  <a:lnTo>
                    <a:pt x="1249075" y="78333"/>
                  </a:lnTo>
                  <a:lnTo>
                    <a:pt x="1753625" y="0"/>
                  </a:lnTo>
                  <a:lnTo>
                    <a:pt x="1265353" y="830559"/>
                  </a:lnTo>
                  <a:lnTo>
                    <a:pt x="0" y="1174842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3735834-7B33-4EB8-B58B-FD39503AAA63}"/>
              </a:ext>
            </a:extLst>
          </p:cNvPr>
          <p:cNvSpPr/>
          <p:nvPr/>
        </p:nvSpPr>
        <p:spPr>
          <a:xfrm>
            <a:off x="2055597" y="1837068"/>
            <a:ext cx="1170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ВЕРКОНТ СЕРВИС</a:t>
            </a:r>
          </a:p>
        </p:txBody>
      </p:sp>
      <p:sp>
        <p:nvSpPr>
          <p:cNvPr id="73" name="Параллелограмм 72">
            <a:extLst>
              <a:ext uri="{FF2B5EF4-FFF2-40B4-BE49-F238E27FC236}">
                <a16:creationId xmlns:a16="http://schemas.microsoft.com/office/drawing/2014/main" id="{3AEBDD53-3CC7-4CD3-92E4-37009B01CCE8}"/>
              </a:ext>
            </a:extLst>
          </p:cNvPr>
          <p:cNvSpPr/>
          <p:nvPr/>
        </p:nvSpPr>
        <p:spPr>
          <a:xfrm>
            <a:off x="143793" y="1488497"/>
            <a:ext cx="828276" cy="612355"/>
          </a:xfrm>
          <a:prstGeom prst="parallelogram">
            <a:avLst>
              <a:gd name="adj" fmla="val 78212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9D4634F8-E86A-4607-A575-28A6638435EC}"/>
              </a:ext>
            </a:extLst>
          </p:cNvPr>
          <p:cNvCxnSpPr>
            <a:cxnSpLocks/>
          </p:cNvCxnSpPr>
          <p:nvPr/>
        </p:nvCxnSpPr>
        <p:spPr>
          <a:xfrm flipH="1">
            <a:off x="2511772" y="1905243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E7BE28BA-BF5C-4813-A415-B8B297486EEC}"/>
              </a:ext>
            </a:extLst>
          </p:cNvPr>
          <p:cNvCxnSpPr>
            <a:cxnSpLocks/>
          </p:cNvCxnSpPr>
          <p:nvPr/>
        </p:nvCxnSpPr>
        <p:spPr>
          <a:xfrm flipH="1">
            <a:off x="6719" y="3628199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0D6A43E2-BE2C-4AB3-8DD5-2088E696545D}"/>
              </a:ext>
            </a:extLst>
          </p:cNvPr>
          <p:cNvCxnSpPr>
            <a:cxnSpLocks/>
          </p:cNvCxnSpPr>
          <p:nvPr/>
        </p:nvCxnSpPr>
        <p:spPr>
          <a:xfrm flipH="1">
            <a:off x="1228544" y="2915312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C423D98B-A14F-4584-951B-8DE672F6038C}"/>
              </a:ext>
            </a:extLst>
          </p:cNvPr>
          <p:cNvCxnSpPr>
            <a:cxnSpLocks/>
          </p:cNvCxnSpPr>
          <p:nvPr/>
        </p:nvCxnSpPr>
        <p:spPr>
          <a:xfrm flipH="1">
            <a:off x="7380312" y="4489298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7433710" y="3624523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24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11AC7EE-BC7D-4EC6-94A4-68B77E2DDC35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D4840B7-E915-4220-8420-0455C5E53772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48D2CAAC-3D9D-4A2C-80BD-5F1ED73E19B9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24C156CC-C0BF-4A33-B972-19812963B9E0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E702C26B-BF8C-479D-B2CB-EBA5310DC367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4">
                <a:extLst>
                  <a:ext uri="{FF2B5EF4-FFF2-40B4-BE49-F238E27FC236}">
                    <a16:creationId xmlns:a16="http://schemas.microsoft.com/office/drawing/2014/main" id="{9916E1AA-4835-46E3-B753-41BD72E1BDB6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5">
                <a:extLst>
                  <a:ext uri="{FF2B5EF4-FFF2-40B4-BE49-F238E27FC236}">
                    <a16:creationId xmlns:a16="http://schemas.microsoft.com/office/drawing/2014/main" id="{68B6A1C8-5633-42F0-AFDC-880FD814215E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Двенадцатиугольник 8">
                <a:extLst>
                  <a:ext uri="{FF2B5EF4-FFF2-40B4-BE49-F238E27FC236}">
                    <a16:creationId xmlns:a16="http://schemas.microsoft.com/office/drawing/2014/main" id="{65EFEA9D-61E0-4E51-A1D0-B0E544CF2DEB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10">
                <a:extLst>
                  <a:ext uri="{FF2B5EF4-FFF2-40B4-BE49-F238E27FC236}">
                    <a16:creationId xmlns:a16="http://schemas.microsoft.com/office/drawing/2014/main" id="{CC2337CC-B4E4-4971-961B-D9A6B95854F8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11">
                <a:extLst>
                  <a:ext uri="{FF2B5EF4-FFF2-40B4-BE49-F238E27FC236}">
                    <a16:creationId xmlns:a16="http://schemas.microsoft.com/office/drawing/2014/main" id="{9F0939DB-C916-49EE-B53D-9CA67CC8ED7C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5">
                <a:extLst>
                  <a:ext uri="{FF2B5EF4-FFF2-40B4-BE49-F238E27FC236}">
                    <a16:creationId xmlns:a16="http://schemas.microsoft.com/office/drawing/2014/main" id="{1C0C2F1B-862C-480E-BBEB-8DC8D08B53D3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10">
                <a:extLst>
                  <a:ext uri="{FF2B5EF4-FFF2-40B4-BE49-F238E27FC236}">
                    <a16:creationId xmlns:a16="http://schemas.microsoft.com/office/drawing/2014/main" id="{48DFF476-35A9-443E-944B-6C5F2418017D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11">
                <a:extLst>
                  <a:ext uri="{FF2B5EF4-FFF2-40B4-BE49-F238E27FC236}">
                    <a16:creationId xmlns:a16="http://schemas.microsoft.com/office/drawing/2014/main" id="{B88967DF-AFC8-4FB8-A450-95CF9F438268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венадцатиугольник 8">
                <a:extLst>
                  <a:ext uri="{FF2B5EF4-FFF2-40B4-BE49-F238E27FC236}">
                    <a16:creationId xmlns:a16="http://schemas.microsoft.com/office/drawing/2014/main" id="{83C18ED4-0F27-44BA-85E9-06E79CF8DC83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4">
                <a:extLst>
                  <a:ext uri="{FF2B5EF4-FFF2-40B4-BE49-F238E27FC236}">
                    <a16:creationId xmlns:a16="http://schemas.microsoft.com/office/drawing/2014/main" id="{604642FF-77BD-4A8C-8B8B-0F3E73198763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">
                <a:extLst>
                  <a:ext uri="{FF2B5EF4-FFF2-40B4-BE49-F238E27FC236}">
                    <a16:creationId xmlns:a16="http://schemas.microsoft.com/office/drawing/2014/main" id="{8694B56B-E244-40A2-B86B-0BF489338387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3D80D41-A22A-489C-BD7D-BEE0C7761F0F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4254F4CA-2A22-4E6D-8091-429510BEBD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52EC3355-668A-4735-9A2E-BAEF29272F13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738BEA34-3100-4B46-A12E-97B9C19D2CE1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F79D8088-7292-4D64-9561-D2A689B45192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F8F66D2C-1493-408E-BF4C-323809076F1F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E583FEC3-3990-4B5E-A606-B805BD1505D3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32">
              <a:extLst>
                <a:ext uri="{FF2B5EF4-FFF2-40B4-BE49-F238E27FC236}">
                  <a16:creationId xmlns:a16="http://schemas.microsoft.com/office/drawing/2014/main" id="{75E648C5-FB6C-4EC3-BA9B-E0211336371C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04ACEF3A-CEE0-4C65-9E03-F6BD8FA2222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715663D2-90B1-4556-9A00-C87CF2EFD7C5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7C4354F0-79FD-4DC2-9525-BCF173A7D8E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F3B0A29-FED4-484F-907F-49E63E3BFCD2}"/>
              </a:ext>
            </a:extLst>
          </p:cNvPr>
          <p:cNvSpPr/>
          <p:nvPr/>
        </p:nvSpPr>
        <p:spPr>
          <a:xfrm>
            <a:off x="2051623" y="116632"/>
            <a:ext cx="6840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Дизайн-эргономические требования и принципы предъявления содержания учебного материала</a:t>
            </a:r>
          </a:p>
        </p:txBody>
      </p:sp>
      <p:sp>
        <p:nvSpPr>
          <p:cNvPr id="53" name="Rectangle 55"/>
          <p:cNvSpPr/>
          <p:nvPr/>
        </p:nvSpPr>
        <p:spPr>
          <a:xfrm>
            <a:off x="576282" y="4715230"/>
            <a:ext cx="675459" cy="6626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07</a:t>
            </a:r>
          </a:p>
        </p:txBody>
      </p:sp>
      <p:sp>
        <p:nvSpPr>
          <p:cNvPr id="54" name="Rectangle 56"/>
          <p:cNvSpPr/>
          <p:nvPr/>
        </p:nvSpPr>
        <p:spPr>
          <a:xfrm>
            <a:off x="581755" y="3329529"/>
            <a:ext cx="675459" cy="6626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04</a:t>
            </a:r>
          </a:p>
        </p:txBody>
      </p:sp>
      <p:sp>
        <p:nvSpPr>
          <p:cNvPr id="56" name="Rectangle 57"/>
          <p:cNvSpPr/>
          <p:nvPr/>
        </p:nvSpPr>
        <p:spPr>
          <a:xfrm>
            <a:off x="581755" y="1928967"/>
            <a:ext cx="675459" cy="662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01</a:t>
            </a:r>
          </a:p>
        </p:txBody>
      </p:sp>
      <p:sp>
        <p:nvSpPr>
          <p:cNvPr id="57" name="Rectangle 52"/>
          <p:cNvSpPr/>
          <p:nvPr/>
        </p:nvSpPr>
        <p:spPr>
          <a:xfrm>
            <a:off x="3537588" y="4780579"/>
            <a:ext cx="638604" cy="671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08</a:t>
            </a:r>
          </a:p>
        </p:txBody>
      </p:sp>
      <p:sp>
        <p:nvSpPr>
          <p:cNvPr id="59" name="Rectangle 53"/>
          <p:cNvSpPr/>
          <p:nvPr/>
        </p:nvSpPr>
        <p:spPr>
          <a:xfrm>
            <a:off x="3524041" y="3325685"/>
            <a:ext cx="638604" cy="6715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05</a:t>
            </a:r>
          </a:p>
        </p:txBody>
      </p:sp>
      <p:sp>
        <p:nvSpPr>
          <p:cNvPr id="60" name="Rectangle 54"/>
          <p:cNvSpPr/>
          <p:nvPr/>
        </p:nvSpPr>
        <p:spPr>
          <a:xfrm>
            <a:off x="3516510" y="1930933"/>
            <a:ext cx="638604" cy="6715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02</a:t>
            </a:r>
          </a:p>
        </p:txBody>
      </p:sp>
      <p:sp>
        <p:nvSpPr>
          <p:cNvPr id="62" name="Rectangle 40"/>
          <p:cNvSpPr/>
          <p:nvPr/>
        </p:nvSpPr>
        <p:spPr>
          <a:xfrm>
            <a:off x="6144201" y="4787524"/>
            <a:ext cx="660558" cy="662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09</a:t>
            </a:r>
          </a:p>
        </p:txBody>
      </p:sp>
      <p:sp>
        <p:nvSpPr>
          <p:cNvPr id="63" name="Rectangle 41"/>
          <p:cNvSpPr/>
          <p:nvPr/>
        </p:nvSpPr>
        <p:spPr>
          <a:xfrm>
            <a:off x="6126844" y="3342087"/>
            <a:ext cx="660558" cy="6626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06</a:t>
            </a:r>
          </a:p>
        </p:txBody>
      </p:sp>
      <p:sp>
        <p:nvSpPr>
          <p:cNvPr id="65" name="Rectangle 42"/>
          <p:cNvSpPr/>
          <p:nvPr/>
        </p:nvSpPr>
        <p:spPr>
          <a:xfrm>
            <a:off x="6131290" y="1928967"/>
            <a:ext cx="660558" cy="66262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03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54994" y="1971860"/>
            <a:ext cx="163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>
                <a:solidFill>
                  <a:schemeClr val="tx1">
                    <a:lumMod val="50000"/>
                  </a:schemeClr>
                </a:solidFill>
              </a:rPr>
              <a:t>принцип стадийности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23690" y="2024999"/>
            <a:ext cx="153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>
                <a:solidFill>
                  <a:schemeClr val="tx1">
                    <a:lumMod val="50000"/>
                  </a:schemeClr>
                </a:solidFill>
              </a:rPr>
              <a:t>принцип мультимедиа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313854" y="2000281"/>
            <a:ext cx="155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>
                <a:solidFill>
                  <a:schemeClr val="tx1">
                    <a:lumMod val="50000"/>
                  </a:schemeClr>
                </a:solidFill>
              </a:rPr>
              <a:t>принцип структурности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11850" y="3388430"/>
            <a:ext cx="166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>
                <a:solidFill>
                  <a:schemeClr val="tx1">
                    <a:lumMod val="50000"/>
                  </a:schemeClr>
                </a:solidFill>
              </a:rPr>
              <a:t>принцип грамотности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429321" y="3214567"/>
            <a:ext cx="1878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>
                <a:solidFill>
                  <a:schemeClr val="tx1">
                    <a:lumMod val="50000"/>
                  </a:schemeClr>
                </a:solidFill>
              </a:rPr>
              <a:t>принцип сжатости и краткости изложения основного текста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330021" y="4733362"/>
            <a:ext cx="1667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>
                <a:solidFill>
                  <a:schemeClr val="tx1">
                    <a:lumMod val="50000"/>
                  </a:schemeClr>
                </a:solidFill>
              </a:rPr>
              <a:t>принцип оптимизации времени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14063" y="3430011"/>
            <a:ext cx="17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>
                <a:solidFill>
                  <a:schemeClr val="tx1">
                    <a:lumMod val="50000"/>
                  </a:schemeClr>
                </a:solidFill>
              </a:rPr>
              <a:t>принцип совместности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41861" y="4715418"/>
            <a:ext cx="2012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>
                <a:solidFill>
                  <a:schemeClr val="tx1">
                    <a:lumMod val="50000"/>
                  </a:schemeClr>
                </a:solidFill>
              </a:rPr>
              <a:t>принцип сочетания живости и занимательности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73165" y="4883550"/>
            <a:ext cx="17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>
                <a:solidFill>
                  <a:schemeClr val="tx1">
                    <a:lumMod val="50000"/>
                  </a:schemeClr>
                </a:solidFill>
              </a:rPr>
              <a:t>принцип позиционности</a:t>
            </a:r>
          </a:p>
        </p:txBody>
      </p:sp>
    </p:spTree>
    <p:extLst>
      <p:ext uri="{BB962C8B-B14F-4D97-AF65-F5344CB8AC3E}">
        <p14:creationId xmlns:p14="http://schemas.microsoft.com/office/powerpoint/2010/main" val="171440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11AC7EE-BC7D-4EC6-94A4-68B77E2DDC35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D4840B7-E915-4220-8420-0455C5E53772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48D2CAAC-3D9D-4A2C-80BD-5F1ED73E19B9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24C156CC-C0BF-4A33-B972-19812963B9E0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E702C26B-BF8C-479D-B2CB-EBA5310DC367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4">
                <a:extLst>
                  <a:ext uri="{FF2B5EF4-FFF2-40B4-BE49-F238E27FC236}">
                    <a16:creationId xmlns:a16="http://schemas.microsoft.com/office/drawing/2014/main" id="{9916E1AA-4835-46E3-B753-41BD72E1BDB6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5">
                <a:extLst>
                  <a:ext uri="{FF2B5EF4-FFF2-40B4-BE49-F238E27FC236}">
                    <a16:creationId xmlns:a16="http://schemas.microsoft.com/office/drawing/2014/main" id="{68B6A1C8-5633-42F0-AFDC-880FD814215E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Двенадцатиугольник 8">
                <a:extLst>
                  <a:ext uri="{FF2B5EF4-FFF2-40B4-BE49-F238E27FC236}">
                    <a16:creationId xmlns:a16="http://schemas.microsoft.com/office/drawing/2014/main" id="{65EFEA9D-61E0-4E51-A1D0-B0E544CF2DEB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10">
                <a:extLst>
                  <a:ext uri="{FF2B5EF4-FFF2-40B4-BE49-F238E27FC236}">
                    <a16:creationId xmlns:a16="http://schemas.microsoft.com/office/drawing/2014/main" id="{CC2337CC-B4E4-4971-961B-D9A6B95854F8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11">
                <a:extLst>
                  <a:ext uri="{FF2B5EF4-FFF2-40B4-BE49-F238E27FC236}">
                    <a16:creationId xmlns:a16="http://schemas.microsoft.com/office/drawing/2014/main" id="{9F0939DB-C916-49EE-B53D-9CA67CC8ED7C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5">
                <a:extLst>
                  <a:ext uri="{FF2B5EF4-FFF2-40B4-BE49-F238E27FC236}">
                    <a16:creationId xmlns:a16="http://schemas.microsoft.com/office/drawing/2014/main" id="{1C0C2F1B-862C-480E-BBEB-8DC8D08B53D3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10">
                <a:extLst>
                  <a:ext uri="{FF2B5EF4-FFF2-40B4-BE49-F238E27FC236}">
                    <a16:creationId xmlns:a16="http://schemas.microsoft.com/office/drawing/2014/main" id="{48DFF476-35A9-443E-944B-6C5F2418017D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11">
                <a:extLst>
                  <a:ext uri="{FF2B5EF4-FFF2-40B4-BE49-F238E27FC236}">
                    <a16:creationId xmlns:a16="http://schemas.microsoft.com/office/drawing/2014/main" id="{B88967DF-AFC8-4FB8-A450-95CF9F438268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венадцатиугольник 8">
                <a:extLst>
                  <a:ext uri="{FF2B5EF4-FFF2-40B4-BE49-F238E27FC236}">
                    <a16:creationId xmlns:a16="http://schemas.microsoft.com/office/drawing/2014/main" id="{83C18ED4-0F27-44BA-85E9-06E79CF8DC83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4">
                <a:extLst>
                  <a:ext uri="{FF2B5EF4-FFF2-40B4-BE49-F238E27FC236}">
                    <a16:creationId xmlns:a16="http://schemas.microsoft.com/office/drawing/2014/main" id="{604642FF-77BD-4A8C-8B8B-0F3E73198763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">
                <a:extLst>
                  <a:ext uri="{FF2B5EF4-FFF2-40B4-BE49-F238E27FC236}">
                    <a16:creationId xmlns:a16="http://schemas.microsoft.com/office/drawing/2014/main" id="{8694B56B-E244-40A2-B86B-0BF489338387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3D80D41-A22A-489C-BD7D-BEE0C7761F0F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4254F4CA-2A22-4E6D-8091-429510BEBD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52EC3355-668A-4735-9A2E-BAEF29272F13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738BEA34-3100-4B46-A12E-97B9C19D2CE1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F79D8088-7292-4D64-9561-D2A689B45192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F8F66D2C-1493-408E-BF4C-323809076F1F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E583FEC3-3990-4B5E-A606-B805BD1505D3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32">
              <a:extLst>
                <a:ext uri="{FF2B5EF4-FFF2-40B4-BE49-F238E27FC236}">
                  <a16:creationId xmlns:a16="http://schemas.microsoft.com/office/drawing/2014/main" id="{75E648C5-FB6C-4EC3-BA9B-E0211336371C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04ACEF3A-CEE0-4C65-9E03-F6BD8FA2222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715663D2-90B1-4556-9A00-C87CF2EFD7C5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7C4354F0-79FD-4DC2-9525-BCF173A7D8E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449986" y="1529200"/>
            <a:ext cx="35744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Креативность, новизна, идеи</a:t>
            </a:r>
            <a:r>
              <a:rPr lang="ru-RU" sz="1600" b="1" dirty="0"/>
              <a:t>, </a:t>
            </a:r>
            <a:r>
              <a:rPr lang="ru-RU" sz="1600" b="1" dirty="0">
                <a:solidFill>
                  <a:srgbClr val="236C99"/>
                </a:solidFill>
              </a:rPr>
              <a:t>оригинальность</a:t>
            </a:r>
            <a:r>
              <a:rPr lang="ru-RU" sz="1600" dirty="0"/>
              <a:t> подачи материала, гибкость подходов;</a:t>
            </a:r>
          </a:p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Звуковое сопровождение </a:t>
            </a:r>
            <a:r>
              <a:rPr lang="ru-RU" sz="1600" dirty="0"/>
              <a:t>на равномерной громкости, посторонние звуки должны отсутствовать;</a:t>
            </a:r>
          </a:p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Обработка материалов </a:t>
            </a:r>
            <a:r>
              <a:rPr lang="ru-RU" sz="1600" dirty="0"/>
              <a:t>и видеомонтаж в аудио-или видеоредакторе;</a:t>
            </a:r>
          </a:p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Качество видеосьемки </a:t>
            </a:r>
            <a:r>
              <a:rPr lang="ru-RU" sz="1600" dirty="0"/>
              <a:t>с соблюдением фокусировки, контрастности, и освещённости;</a:t>
            </a:r>
          </a:p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Звуковой и видеоряд синхронизированы, </a:t>
            </a:r>
            <a:r>
              <a:rPr lang="ru-RU" sz="1600" dirty="0"/>
              <a:t>видеопереходы выполнены качественно.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F3B0A29-FED4-484F-907F-49E63E3BFCD2}"/>
              </a:ext>
            </a:extLst>
          </p:cNvPr>
          <p:cNvSpPr/>
          <p:nvPr/>
        </p:nvSpPr>
        <p:spPr>
          <a:xfrm>
            <a:off x="2051623" y="116632"/>
            <a:ext cx="6312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Основные дидактические </a:t>
            </a:r>
            <a:r>
              <a:rPr lang="ru-RU" sz="2400" b="1" dirty="0" smtClean="0">
                <a:solidFill>
                  <a:schemeClr val="bg1"/>
                </a:solidFill>
              </a:rPr>
              <a:t>требования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6268F783-CFCB-4D80-A2D0-68D5275674A3}"/>
              </a:ext>
            </a:extLst>
          </p:cNvPr>
          <p:cNvSpPr>
            <a:spLocks/>
          </p:cNvSpPr>
          <p:nvPr/>
        </p:nvSpPr>
        <p:spPr bwMode="auto">
          <a:xfrm rot="2741636">
            <a:off x="3931089" y="4118821"/>
            <a:ext cx="1331418" cy="1271807"/>
          </a:xfrm>
          <a:custGeom>
            <a:avLst/>
            <a:gdLst>
              <a:gd name="T0" fmla="*/ 1155 w 1450"/>
              <a:gd name="T1" fmla="*/ 0 h 1448"/>
              <a:gd name="T2" fmla="*/ 1450 w 1450"/>
              <a:gd name="T3" fmla="*/ 1448 h 1448"/>
              <a:gd name="T4" fmla="*/ 0 w 1450"/>
              <a:gd name="T5" fmla="*/ 1155 h 1448"/>
              <a:gd name="T6" fmla="*/ 1155 w 1450"/>
              <a:gd name="T7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0" h="1448">
                <a:moveTo>
                  <a:pt x="1155" y="0"/>
                </a:moveTo>
                <a:lnTo>
                  <a:pt x="1450" y="1448"/>
                </a:lnTo>
                <a:lnTo>
                  <a:pt x="0" y="1155"/>
                </a:lnTo>
                <a:lnTo>
                  <a:pt x="1155" y="0"/>
                </a:lnTo>
                <a:close/>
              </a:path>
            </a:pathLst>
          </a:custGeom>
          <a:solidFill>
            <a:srgbClr val="FCF3B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6FAC48FF-4061-4E94-AB54-47B0FEB75577}"/>
              </a:ext>
            </a:extLst>
          </p:cNvPr>
          <p:cNvSpPr>
            <a:spLocks/>
          </p:cNvSpPr>
          <p:nvPr/>
        </p:nvSpPr>
        <p:spPr bwMode="auto">
          <a:xfrm rot="2741636">
            <a:off x="3934040" y="3760458"/>
            <a:ext cx="1318562" cy="1263023"/>
          </a:xfrm>
          <a:custGeom>
            <a:avLst/>
            <a:gdLst>
              <a:gd name="T0" fmla="*/ 1092 w 1436"/>
              <a:gd name="T1" fmla="*/ 0 h 1437"/>
              <a:gd name="T2" fmla="*/ 1136 w 1436"/>
              <a:gd name="T3" fmla="*/ 3 h 1437"/>
              <a:gd name="T4" fmla="*/ 1178 w 1436"/>
              <a:gd name="T5" fmla="*/ 7 h 1437"/>
              <a:gd name="T6" fmla="*/ 1216 w 1436"/>
              <a:gd name="T7" fmla="*/ 17 h 1437"/>
              <a:gd name="T8" fmla="*/ 1254 w 1436"/>
              <a:gd name="T9" fmla="*/ 30 h 1437"/>
              <a:gd name="T10" fmla="*/ 1287 w 1436"/>
              <a:gd name="T11" fmla="*/ 47 h 1437"/>
              <a:gd name="T12" fmla="*/ 1319 w 1436"/>
              <a:gd name="T13" fmla="*/ 69 h 1437"/>
              <a:gd name="T14" fmla="*/ 1347 w 1436"/>
              <a:gd name="T15" fmla="*/ 94 h 1437"/>
              <a:gd name="T16" fmla="*/ 1375 w 1436"/>
              <a:gd name="T17" fmla="*/ 125 h 1437"/>
              <a:gd name="T18" fmla="*/ 1397 w 1436"/>
              <a:gd name="T19" fmla="*/ 160 h 1437"/>
              <a:gd name="T20" fmla="*/ 1415 w 1436"/>
              <a:gd name="T21" fmla="*/ 197 h 1437"/>
              <a:gd name="T22" fmla="*/ 1428 w 1436"/>
              <a:gd name="T23" fmla="*/ 238 h 1437"/>
              <a:gd name="T24" fmla="*/ 1436 w 1436"/>
              <a:gd name="T25" fmla="*/ 282 h 1437"/>
              <a:gd name="T26" fmla="*/ 281 w 1436"/>
              <a:gd name="T27" fmla="*/ 1437 h 1437"/>
              <a:gd name="T28" fmla="*/ 237 w 1436"/>
              <a:gd name="T29" fmla="*/ 1427 h 1437"/>
              <a:gd name="T30" fmla="*/ 196 w 1436"/>
              <a:gd name="T31" fmla="*/ 1414 h 1437"/>
              <a:gd name="T32" fmla="*/ 159 w 1436"/>
              <a:gd name="T33" fmla="*/ 1397 h 1437"/>
              <a:gd name="T34" fmla="*/ 124 w 1436"/>
              <a:gd name="T35" fmla="*/ 1375 h 1437"/>
              <a:gd name="T36" fmla="*/ 93 w 1436"/>
              <a:gd name="T37" fmla="*/ 1348 h 1437"/>
              <a:gd name="T38" fmla="*/ 65 w 1436"/>
              <a:gd name="T39" fmla="*/ 1314 h 1437"/>
              <a:gd name="T40" fmla="*/ 42 w 1436"/>
              <a:gd name="T41" fmla="*/ 1278 h 1437"/>
              <a:gd name="T42" fmla="*/ 24 w 1436"/>
              <a:gd name="T43" fmla="*/ 1239 h 1437"/>
              <a:gd name="T44" fmla="*/ 11 w 1436"/>
              <a:gd name="T45" fmla="*/ 1195 h 1437"/>
              <a:gd name="T46" fmla="*/ 3 w 1436"/>
              <a:gd name="T47" fmla="*/ 1148 h 1437"/>
              <a:gd name="T48" fmla="*/ 0 w 1436"/>
              <a:gd name="T49" fmla="*/ 1100 h 1437"/>
              <a:gd name="T50" fmla="*/ 2 w 1436"/>
              <a:gd name="T51" fmla="*/ 1049 h 1437"/>
              <a:gd name="T52" fmla="*/ 9 w 1436"/>
              <a:gd name="T53" fmla="*/ 996 h 1437"/>
              <a:gd name="T54" fmla="*/ 20 w 1436"/>
              <a:gd name="T55" fmla="*/ 942 h 1437"/>
              <a:gd name="T56" fmla="*/ 35 w 1436"/>
              <a:gd name="T57" fmla="*/ 885 h 1437"/>
              <a:gd name="T58" fmla="*/ 55 w 1436"/>
              <a:gd name="T59" fmla="*/ 829 h 1437"/>
              <a:gd name="T60" fmla="*/ 80 w 1436"/>
              <a:gd name="T61" fmla="*/ 770 h 1437"/>
              <a:gd name="T62" fmla="*/ 109 w 1436"/>
              <a:gd name="T63" fmla="*/ 712 h 1437"/>
              <a:gd name="T64" fmla="*/ 141 w 1436"/>
              <a:gd name="T65" fmla="*/ 653 h 1437"/>
              <a:gd name="T66" fmla="*/ 178 w 1436"/>
              <a:gd name="T67" fmla="*/ 594 h 1437"/>
              <a:gd name="T68" fmla="*/ 219 w 1436"/>
              <a:gd name="T69" fmla="*/ 536 h 1437"/>
              <a:gd name="T70" fmla="*/ 264 w 1436"/>
              <a:gd name="T71" fmla="*/ 479 h 1437"/>
              <a:gd name="T72" fmla="*/ 313 w 1436"/>
              <a:gd name="T73" fmla="*/ 422 h 1437"/>
              <a:gd name="T74" fmla="*/ 366 w 1436"/>
              <a:gd name="T75" fmla="*/ 367 h 1437"/>
              <a:gd name="T76" fmla="*/ 431 w 1436"/>
              <a:gd name="T77" fmla="*/ 306 h 1437"/>
              <a:gd name="T78" fmla="*/ 497 w 1436"/>
              <a:gd name="T79" fmla="*/ 249 h 1437"/>
              <a:gd name="T80" fmla="*/ 566 w 1436"/>
              <a:gd name="T81" fmla="*/ 199 h 1437"/>
              <a:gd name="T82" fmla="*/ 634 w 1436"/>
              <a:gd name="T83" fmla="*/ 153 h 1437"/>
              <a:gd name="T84" fmla="*/ 703 w 1436"/>
              <a:gd name="T85" fmla="*/ 113 h 1437"/>
              <a:gd name="T86" fmla="*/ 771 w 1436"/>
              <a:gd name="T87" fmla="*/ 80 h 1437"/>
              <a:gd name="T88" fmla="*/ 839 w 1436"/>
              <a:gd name="T89" fmla="*/ 52 h 1437"/>
              <a:gd name="T90" fmla="*/ 905 w 1436"/>
              <a:gd name="T91" fmla="*/ 29 h 1437"/>
              <a:gd name="T92" fmla="*/ 970 w 1436"/>
              <a:gd name="T93" fmla="*/ 13 h 1437"/>
              <a:gd name="T94" fmla="*/ 1032 w 1436"/>
              <a:gd name="T95" fmla="*/ 4 h 1437"/>
              <a:gd name="T96" fmla="*/ 1092 w 1436"/>
              <a:gd name="T97" fmla="*/ 0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36" h="1437">
                <a:moveTo>
                  <a:pt x="1092" y="0"/>
                </a:moveTo>
                <a:lnTo>
                  <a:pt x="1136" y="3"/>
                </a:lnTo>
                <a:lnTo>
                  <a:pt x="1178" y="7"/>
                </a:lnTo>
                <a:lnTo>
                  <a:pt x="1216" y="17"/>
                </a:lnTo>
                <a:lnTo>
                  <a:pt x="1254" y="30"/>
                </a:lnTo>
                <a:lnTo>
                  <a:pt x="1287" y="47"/>
                </a:lnTo>
                <a:lnTo>
                  <a:pt x="1319" y="69"/>
                </a:lnTo>
                <a:lnTo>
                  <a:pt x="1347" y="94"/>
                </a:lnTo>
                <a:lnTo>
                  <a:pt x="1375" y="125"/>
                </a:lnTo>
                <a:lnTo>
                  <a:pt x="1397" y="160"/>
                </a:lnTo>
                <a:lnTo>
                  <a:pt x="1415" y="197"/>
                </a:lnTo>
                <a:lnTo>
                  <a:pt x="1428" y="238"/>
                </a:lnTo>
                <a:lnTo>
                  <a:pt x="1436" y="282"/>
                </a:lnTo>
                <a:lnTo>
                  <a:pt x="281" y="1437"/>
                </a:lnTo>
                <a:lnTo>
                  <a:pt x="237" y="1427"/>
                </a:lnTo>
                <a:lnTo>
                  <a:pt x="196" y="1414"/>
                </a:lnTo>
                <a:lnTo>
                  <a:pt x="159" y="1397"/>
                </a:lnTo>
                <a:lnTo>
                  <a:pt x="124" y="1375"/>
                </a:lnTo>
                <a:lnTo>
                  <a:pt x="93" y="1348"/>
                </a:lnTo>
                <a:lnTo>
                  <a:pt x="65" y="1314"/>
                </a:lnTo>
                <a:lnTo>
                  <a:pt x="42" y="1278"/>
                </a:lnTo>
                <a:lnTo>
                  <a:pt x="24" y="1239"/>
                </a:lnTo>
                <a:lnTo>
                  <a:pt x="11" y="1195"/>
                </a:lnTo>
                <a:lnTo>
                  <a:pt x="3" y="1148"/>
                </a:lnTo>
                <a:lnTo>
                  <a:pt x="0" y="1100"/>
                </a:lnTo>
                <a:lnTo>
                  <a:pt x="2" y="1049"/>
                </a:lnTo>
                <a:lnTo>
                  <a:pt x="9" y="996"/>
                </a:lnTo>
                <a:lnTo>
                  <a:pt x="20" y="942"/>
                </a:lnTo>
                <a:lnTo>
                  <a:pt x="35" y="885"/>
                </a:lnTo>
                <a:lnTo>
                  <a:pt x="55" y="829"/>
                </a:lnTo>
                <a:lnTo>
                  <a:pt x="80" y="770"/>
                </a:lnTo>
                <a:lnTo>
                  <a:pt x="109" y="712"/>
                </a:lnTo>
                <a:lnTo>
                  <a:pt x="141" y="653"/>
                </a:lnTo>
                <a:lnTo>
                  <a:pt x="178" y="594"/>
                </a:lnTo>
                <a:lnTo>
                  <a:pt x="219" y="536"/>
                </a:lnTo>
                <a:lnTo>
                  <a:pt x="264" y="479"/>
                </a:lnTo>
                <a:lnTo>
                  <a:pt x="313" y="422"/>
                </a:lnTo>
                <a:lnTo>
                  <a:pt x="366" y="367"/>
                </a:lnTo>
                <a:lnTo>
                  <a:pt x="431" y="306"/>
                </a:lnTo>
                <a:lnTo>
                  <a:pt x="497" y="249"/>
                </a:lnTo>
                <a:lnTo>
                  <a:pt x="566" y="199"/>
                </a:lnTo>
                <a:lnTo>
                  <a:pt x="634" y="153"/>
                </a:lnTo>
                <a:lnTo>
                  <a:pt x="703" y="113"/>
                </a:lnTo>
                <a:lnTo>
                  <a:pt x="771" y="80"/>
                </a:lnTo>
                <a:lnTo>
                  <a:pt x="839" y="52"/>
                </a:lnTo>
                <a:lnTo>
                  <a:pt x="905" y="29"/>
                </a:lnTo>
                <a:lnTo>
                  <a:pt x="970" y="13"/>
                </a:lnTo>
                <a:lnTo>
                  <a:pt x="1032" y="4"/>
                </a:lnTo>
                <a:lnTo>
                  <a:pt x="1092" y="0"/>
                </a:lnTo>
                <a:close/>
              </a:path>
            </a:pathLst>
          </a:custGeom>
          <a:solidFill>
            <a:srgbClr val="D877A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B2350D33-E1F6-4E52-AB00-857582F983A7}"/>
              </a:ext>
            </a:extLst>
          </p:cNvPr>
          <p:cNvSpPr>
            <a:spLocks/>
          </p:cNvSpPr>
          <p:nvPr/>
        </p:nvSpPr>
        <p:spPr bwMode="auto">
          <a:xfrm rot="2741636">
            <a:off x="4062474" y="4062905"/>
            <a:ext cx="1065135" cy="1017095"/>
          </a:xfrm>
          <a:custGeom>
            <a:avLst/>
            <a:gdLst>
              <a:gd name="T0" fmla="*/ 1155 w 1160"/>
              <a:gd name="T1" fmla="*/ 0 h 1159"/>
              <a:gd name="T2" fmla="*/ 1160 w 1160"/>
              <a:gd name="T3" fmla="*/ 52 h 1159"/>
              <a:gd name="T4" fmla="*/ 1159 w 1160"/>
              <a:gd name="T5" fmla="*/ 108 h 1159"/>
              <a:gd name="T6" fmla="*/ 1152 w 1160"/>
              <a:gd name="T7" fmla="*/ 165 h 1159"/>
              <a:gd name="T8" fmla="*/ 1139 w 1160"/>
              <a:gd name="T9" fmla="*/ 226 h 1159"/>
              <a:gd name="T10" fmla="*/ 1121 w 1160"/>
              <a:gd name="T11" fmla="*/ 287 h 1159"/>
              <a:gd name="T12" fmla="*/ 1098 w 1160"/>
              <a:gd name="T13" fmla="*/ 351 h 1159"/>
              <a:gd name="T14" fmla="*/ 1069 w 1160"/>
              <a:gd name="T15" fmla="*/ 414 h 1159"/>
              <a:gd name="T16" fmla="*/ 1035 w 1160"/>
              <a:gd name="T17" fmla="*/ 478 h 1159"/>
              <a:gd name="T18" fmla="*/ 997 w 1160"/>
              <a:gd name="T19" fmla="*/ 543 h 1159"/>
              <a:gd name="T20" fmla="*/ 953 w 1160"/>
              <a:gd name="T21" fmla="*/ 607 h 1159"/>
              <a:gd name="T22" fmla="*/ 905 w 1160"/>
              <a:gd name="T23" fmla="*/ 670 h 1159"/>
              <a:gd name="T24" fmla="*/ 851 w 1160"/>
              <a:gd name="T25" fmla="*/ 732 h 1159"/>
              <a:gd name="T26" fmla="*/ 793 w 1160"/>
              <a:gd name="T27" fmla="*/ 793 h 1159"/>
              <a:gd name="T28" fmla="*/ 730 w 1160"/>
              <a:gd name="T29" fmla="*/ 854 h 1159"/>
              <a:gd name="T30" fmla="*/ 662 w 1160"/>
              <a:gd name="T31" fmla="*/ 911 h 1159"/>
              <a:gd name="T32" fmla="*/ 595 w 1160"/>
              <a:gd name="T33" fmla="*/ 961 h 1159"/>
              <a:gd name="T34" fmla="*/ 526 w 1160"/>
              <a:gd name="T35" fmla="*/ 1007 h 1159"/>
              <a:gd name="T36" fmla="*/ 458 w 1160"/>
              <a:gd name="T37" fmla="*/ 1047 h 1159"/>
              <a:gd name="T38" fmla="*/ 389 w 1160"/>
              <a:gd name="T39" fmla="*/ 1081 h 1159"/>
              <a:gd name="T40" fmla="*/ 322 w 1160"/>
              <a:gd name="T41" fmla="*/ 1108 h 1159"/>
              <a:gd name="T42" fmla="*/ 255 w 1160"/>
              <a:gd name="T43" fmla="*/ 1130 h 1159"/>
              <a:gd name="T44" fmla="*/ 190 w 1160"/>
              <a:gd name="T45" fmla="*/ 1147 h 1159"/>
              <a:gd name="T46" fmla="*/ 127 w 1160"/>
              <a:gd name="T47" fmla="*/ 1156 h 1159"/>
              <a:gd name="T48" fmla="*/ 67 w 1160"/>
              <a:gd name="T49" fmla="*/ 1159 h 1159"/>
              <a:gd name="T50" fmla="*/ 33 w 1160"/>
              <a:gd name="T51" fmla="*/ 1157 h 1159"/>
              <a:gd name="T52" fmla="*/ 0 w 1160"/>
              <a:gd name="T53" fmla="*/ 1155 h 1159"/>
              <a:gd name="T54" fmla="*/ 1155 w 1160"/>
              <a:gd name="T55" fmla="*/ 0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60" h="1159">
                <a:moveTo>
                  <a:pt x="1155" y="0"/>
                </a:moveTo>
                <a:lnTo>
                  <a:pt x="1160" y="52"/>
                </a:lnTo>
                <a:lnTo>
                  <a:pt x="1159" y="108"/>
                </a:lnTo>
                <a:lnTo>
                  <a:pt x="1152" y="165"/>
                </a:lnTo>
                <a:lnTo>
                  <a:pt x="1139" y="226"/>
                </a:lnTo>
                <a:lnTo>
                  <a:pt x="1121" y="287"/>
                </a:lnTo>
                <a:lnTo>
                  <a:pt x="1098" y="351"/>
                </a:lnTo>
                <a:lnTo>
                  <a:pt x="1069" y="414"/>
                </a:lnTo>
                <a:lnTo>
                  <a:pt x="1035" y="478"/>
                </a:lnTo>
                <a:lnTo>
                  <a:pt x="997" y="543"/>
                </a:lnTo>
                <a:lnTo>
                  <a:pt x="953" y="607"/>
                </a:lnTo>
                <a:lnTo>
                  <a:pt x="905" y="670"/>
                </a:lnTo>
                <a:lnTo>
                  <a:pt x="851" y="732"/>
                </a:lnTo>
                <a:lnTo>
                  <a:pt x="793" y="793"/>
                </a:lnTo>
                <a:lnTo>
                  <a:pt x="730" y="854"/>
                </a:lnTo>
                <a:lnTo>
                  <a:pt x="662" y="911"/>
                </a:lnTo>
                <a:lnTo>
                  <a:pt x="595" y="961"/>
                </a:lnTo>
                <a:lnTo>
                  <a:pt x="526" y="1007"/>
                </a:lnTo>
                <a:lnTo>
                  <a:pt x="458" y="1047"/>
                </a:lnTo>
                <a:lnTo>
                  <a:pt x="389" y="1081"/>
                </a:lnTo>
                <a:lnTo>
                  <a:pt x="322" y="1108"/>
                </a:lnTo>
                <a:lnTo>
                  <a:pt x="255" y="1130"/>
                </a:lnTo>
                <a:lnTo>
                  <a:pt x="190" y="1147"/>
                </a:lnTo>
                <a:lnTo>
                  <a:pt x="127" y="1156"/>
                </a:lnTo>
                <a:lnTo>
                  <a:pt x="67" y="1159"/>
                </a:lnTo>
                <a:lnTo>
                  <a:pt x="33" y="1157"/>
                </a:lnTo>
                <a:lnTo>
                  <a:pt x="0" y="1155"/>
                </a:lnTo>
                <a:lnTo>
                  <a:pt x="1155" y="0"/>
                </a:lnTo>
                <a:close/>
              </a:path>
            </a:pathLst>
          </a:custGeom>
          <a:solidFill>
            <a:srgbClr val="D86F8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22">
            <a:extLst>
              <a:ext uri="{FF2B5EF4-FFF2-40B4-BE49-F238E27FC236}">
                <a16:creationId xmlns:a16="http://schemas.microsoft.com/office/drawing/2014/main" id="{913AA053-EA38-4D92-971B-1797C22ED30B}"/>
              </a:ext>
            </a:extLst>
          </p:cNvPr>
          <p:cNvSpPr>
            <a:spLocks/>
          </p:cNvSpPr>
          <p:nvPr/>
        </p:nvSpPr>
        <p:spPr bwMode="auto">
          <a:xfrm rot="2741636">
            <a:off x="3782146" y="1864459"/>
            <a:ext cx="661118" cy="630633"/>
          </a:xfrm>
          <a:custGeom>
            <a:avLst/>
            <a:gdLst>
              <a:gd name="T0" fmla="*/ 719 w 719"/>
              <a:gd name="T1" fmla="*/ 0 h 719"/>
              <a:gd name="T2" fmla="*/ 527 w 719"/>
              <a:gd name="T3" fmla="*/ 692 h 719"/>
              <a:gd name="T4" fmla="*/ 473 w 719"/>
              <a:gd name="T5" fmla="*/ 706 h 719"/>
              <a:gd name="T6" fmla="*/ 420 w 719"/>
              <a:gd name="T7" fmla="*/ 714 h 719"/>
              <a:gd name="T8" fmla="*/ 369 w 719"/>
              <a:gd name="T9" fmla="*/ 719 h 719"/>
              <a:gd name="T10" fmla="*/ 321 w 719"/>
              <a:gd name="T11" fmla="*/ 719 h 719"/>
              <a:gd name="T12" fmla="*/ 276 w 719"/>
              <a:gd name="T13" fmla="*/ 714 h 719"/>
              <a:gd name="T14" fmla="*/ 232 w 719"/>
              <a:gd name="T15" fmla="*/ 704 h 719"/>
              <a:gd name="T16" fmla="*/ 193 w 719"/>
              <a:gd name="T17" fmla="*/ 691 h 719"/>
              <a:gd name="T18" fmla="*/ 155 w 719"/>
              <a:gd name="T19" fmla="*/ 674 h 719"/>
              <a:gd name="T20" fmla="*/ 123 w 719"/>
              <a:gd name="T21" fmla="*/ 653 h 719"/>
              <a:gd name="T22" fmla="*/ 93 w 719"/>
              <a:gd name="T23" fmla="*/ 626 h 719"/>
              <a:gd name="T24" fmla="*/ 66 w 719"/>
              <a:gd name="T25" fmla="*/ 596 h 719"/>
              <a:gd name="T26" fmla="*/ 45 w 719"/>
              <a:gd name="T27" fmla="*/ 562 h 719"/>
              <a:gd name="T28" fmla="*/ 27 w 719"/>
              <a:gd name="T29" fmla="*/ 525 h 719"/>
              <a:gd name="T30" fmla="*/ 13 w 719"/>
              <a:gd name="T31" fmla="*/ 485 h 719"/>
              <a:gd name="T32" fmla="*/ 5 w 719"/>
              <a:gd name="T33" fmla="*/ 442 h 719"/>
              <a:gd name="T34" fmla="*/ 0 w 719"/>
              <a:gd name="T35" fmla="*/ 397 h 719"/>
              <a:gd name="T36" fmla="*/ 0 w 719"/>
              <a:gd name="T37" fmla="*/ 348 h 719"/>
              <a:gd name="T38" fmla="*/ 4 w 719"/>
              <a:gd name="T39" fmla="*/ 299 h 719"/>
              <a:gd name="T40" fmla="*/ 12 w 719"/>
              <a:gd name="T41" fmla="*/ 246 h 719"/>
              <a:gd name="T42" fmla="*/ 25 w 719"/>
              <a:gd name="T43" fmla="*/ 192 h 719"/>
              <a:gd name="T44" fmla="*/ 719 w 719"/>
              <a:gd name="T45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19" h="719">
                <a:moveTo>
                  <a:pt x="719" y="0"/>
                </a:moveTo>
                <a:lnTo>
                  <a:pt x="527" y="692"/>
                </a:lnTo>
                <a:lnTo>
                  <a:pt x="473" y="706"/>
                </a:lnTo>
                <a:lnTo>
                  <a:pt x="420" y="714"/>
                </a:lnTo>
                <a:lnTo>
                  <a:pt x="369" y="719"/>
                </a:lnTo>
                <a:lnTo>
                  <a:pt x="321" y="719"/>
                </a:lnTo>
                <a:lnTo>
                  <a:pt x="276" y="714"/>
                </a:lnTo>
                <a:lnTo>
                  <a:pt x="232" y="704"/>
                </a:lnTo>
                <a:lnTo>
                  <a:pt x="193" y="691"/>
                </a:lnTo>
                <a:lnTo>
                  <a:pt x="155" y="674"/>
                </a:lnTo>
                <a:lnTo>
                  <a:pt x="123" y="653"/>
                </a:lnTo>
                <a:lnTo>
                  <a:pt x="93" y="626"/>
                </a:lnTo>
                <a:lnTo>
                  <a:pt x="66" y="596"/>
                </a:lnTo>
                <a:lnTo>
                  <a:pt x="45" y="562"/>
                </a:lnTo>
                <a:lnTo>
                  <a:pt x="27" y="525"/>
                </a:lnTo>
                <a:lnTo>
                  <a:pt x="13" y="485"/>
                </a:lnTo>
                <a:lnTo>
                  <a:pt x="5" y="442"/>
                </a:lnTo>
                <a:lnTo>
                  <a:pt x="0" y="397"/>
                </a:lnTo>
                <a:lnTo>
                  <a:pt x="0" y="348"/>
                </a:lnTo>
                <a:lnTo>
                  <a:pt x="4" y="299"/>
                </a:lnTo>
                <a:lnTo>
                  <a:pt x="12" y="246"/>
                </a:lnTo>
                <a:lnTo>
                  <a:pt x="25" y="192"/>
                </a:lnTo>
                <a:lnTo>
                  <a:pt x="719" y="0"/>
                </a:lnTo>
                <a:close/>
              </a:path>
            </a:pathLst>
          </a:custGeom>
          <a:solidFill>
            <a:srgbClr val="FCF3B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09F8E426-CAB2-46C2-A893-17A09D2706EB}"/>
              </a:ext>
            </a:extLst>
          </p:cNvPr>
          <p:cNvSpPr>
            <a:spLocks/>
          </p:cNvSpPr>
          <p:nvPr/>
        </p:nvSpPr>
        <p:spPr bwMode="auto">
          <a:xfrm rot="2741636">
            <a:off x="4171686" y="2385664"/>
            <a:ext cx="813542" cy="778191"/>
          </a:xfrm>
          <a:custGeom>
            <a:avLst/>
            <a:gdLst>
              <a:gd name="T0" fmla="*/ 887 w 887"/>
              <a:gd name="T1" fmla="*/ 0 h 886"/>
              <a:gd name="T2" fmla="*/ 864 w 887"/>
              <a:gd name="T3" fmla="*/ 70 h 886"/>
              <a:gd name="T4" fmla="*/ 835 w 887"/>
              <a:gd name="T5" fmla="*/ 140 h 886"/>
              <a:gd name="T6" fmla="*/ 800 w 887"/>
              <a:gd name="T7" fmla="*/ 211 h 886"/>
              <a:gd name="T8" fmla="*/ 759 w 887"/>
              <a:gd name="T9" fmla="*/ 280 h 886"/>
              <a:gd name="T10" fmla="*/ 713 w 887"/>
              <a:gd name="T11" fmla="*/ 350 h 886"/>
              <a:gd name="T12" fmla="*/ 663 w 887"/>
              <a:gd name="T13" fmla="*/ 417 h 886"/>
              <a:gd name="T14" fmla="*/ 607 w 887"/>
              <a:gd name="T15" fmla="*/ 484 h 886"/>
              <a:gd name="T16" fmla="*/ 547 w 887"/>
              <a:gd name="T17" fmla="*/ 547 h 886"/>
              <a:gd name="T18" fmla="*/ 484 w 887"/>
              <a:gd name="T19" fmla="*/ 607 h 886"/>
              <a:gd name="T20" fmla="*/ 417 w 887"/>
              <a:gd name="T21" fmla="*/ 663 h 886"/>
              <a:gd name="T22" fmla="*/ 349 w 887"/>
              <a:gd name="T23" fmla="*/ 714 h 886"/>
              <a:gd name="T24" fmla="*/ 280 w 887"/>
              <a:gd name="T25" fmla="*/ 760 h 886"/>
              <a:gd name="T26" fmla="*/ 209 w 887"/>
              <a:gd name="T27" fmla="*/ 801 h 886"/>
              <a:gd name="T28" fmla="*/ 140 w 887"/>
              <a:gd name="T29" fmla="*/ 836 h 886"/>
              <a:gd name="T30" fmla="*/ 69 w 887"/>
              <a:gd name="T31" fmla="*/ 863 h 886"/>
              <a:gd name="T32" fmla="*/ 0 w 887"/>
              <a:gd name="T33" fmla="*/ 886 h 886"/>
              <a:gd name="T34" fmla="*/ 193 w 887"/>
              <a:gd name="T35" fmla="*/ 193 h 886"/>
              <a:gd name="T36" fmla="*/ 887 w 887"/>
              <a:gd name="T37" fmla="*/ 0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7" h="886">
                <a:moveTo>
                  <a:pt x="887" y="0"/>
                </a:moveTo>
                <a:lnTo>
                  <a:pt x="864" y="70"/>
                </a:lnTo>
                <a:lnTo>
                  <a:pt x="835" y="140"/>
                </a:lnTo>
                <a:lnTo>
                  <a:pt x="800" y="211"/>
                </a:lnTo>
                <a:lnTo>
                  <a:pt x="759" y="280"/>
                </a:lnTo>
                <a:lnTo>
                  <a:pt x="713" y="350"/>
                </a:lnTo>
                <a:lnTo>
                  <a:pt x="663" y="417"/>
                </a:lnTo>
                <a:lnTo>
                  <a:pt x="607" y="484"/>
                </a:lnTo>
                <a:lnTo>
                  <a:pt x="547" y="547"/>
                </a:lnTo>
                <a:lnTo>
                  <a:pt x="484" y="607"/>
                </a:lnTo>
                <a:lnTo>
                  <a:pt x="417" y="663"/>
                </a:lnTo>
                <a:lnTo>
                  <a:pt x="349" y="714"/>
                </a:lnTo>
                <a:lnTo>
                  <a:pt x="280" y="760"/>
                </a:lnTo>
                <a:lnTo>
                  <a:pt x="209" y="801"/>
                </a:lnTo>
                <a:lnTo>
                  <a:pt x="140" y="836"/>
                </a:lnTo>
                <a:lnTo>
                  <a:pt x="69" y="863"/>
                </a:lnTo>
                <a:lnTo>
                  <a:pt x="0" y="886"/>
                </a:lnTo>
                <a:lnTo>
                  <a:pt x="193" y="193"/>
                </a:lnTo>
                <a:lnTo>
                  <a:pt x="887" y="0"/>
                </a:lnTo>
                <a:close/>
              </a:path>
            </a:pathLst>
          </a:custGeom>
          <a:solidFill>
            <a:srgbClr val="FCF3B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Freeform 24">
            <a:extLst>
              <a:ext uri="{FF2B5EF4-FFF2-40B4-BE49-F238E27FC236}">
                <a16:creationId xmlns:a16="http://schemas.microsoft.com/office/drawing/2014/main" id="{EBD85EBD-1076-40CA-9373-08411BA0ABA2}"/>
              </a:ext>
            </a:extLst>
          </p:cNvPr>
          <p:cNvSpPr>
            <a:spLocks/>
          </p:cNvSpPr>
          <p:nvPr/>
        </p:nvSpPr>
        <p:spPr bwMode="auto">
          <a:xfrm rot="2741636">
            <a:off x="4701549" y="1991130"/>
            <a:ext cx="661118" cy="632390"/>
          </a:xfrm>
          <a:custGeom>
            <a:avLst/>
            <a:gdLst>
              <a:gd name="T0" fmla="*/ 350 w 721"/>
              <a:gd name="T1" fmla="*/ 0 h 719"/>
              <a:gd name="T2" fmla="*/ 398 w 721"/>
              <a:gd name="T3" fmla="*/ 0 h 719"/>
              <a:gd name="T4" fmla="*/ 444 w 721"/>
              <a:gd name="T5" fmla="*/ 5 h 719"/>
              <a:gd name="T6" fmla="*/ 487 w 721"/>
              <a:gd name="T7" fmla="*/ 14 h 719"/>
              <a:gd name="T8" fmla="*/ 527 w 721"/>
              <a:gd name="T9" fmla="*/ 27 h 719"/>
              <a:gd name="T10" fmla="*/ 564 w 721"/>
              <a:gd name="T11" fmla="*/ 45 h 719"/>
              <a:gd name="T12" fmla="*/ 598 w 721"/>
              <a:gd name="T13" fmla="*/ 67 h 719"/>
              <a:gd name="T14" fmla="*/ 628 w 721"/>
              <a:gd name="T15" fmla="*/ 92 h 719"/>
              <a:gd name="T16" fmla="*/ 653 w 721"/>
              <a:gd name="T17" fmla="*/ 122 h 719"/>
              <a:gd name="T18" fmla="*/ 676 w 721"/>
              <a:gd name="T19" fmla="*/ 156 h 719"/>
              <a:gd name="T20" fmla="*/ 693 w 721"/>
              <a:gd name="T21" fmla="*/ 193 h 719"/>
              <a:gd name="T22" fmla="*/ 706 w 721"/>
              <a:gd name="T23" fmla="*/ 232 h 719"/>
              <a:gd name="T24" fmla="*/ 716 w 721"/>
              <a:gd name="T25" fmla="*/ 276 h 719"/>
              <a:gd name="T26" fmla="*/ 721 w 721"/>
              <a:gd name="T27" fmla="*/ 321 h 719"/>
              <a:gd name="T28" fmla="*/ 721 w 721"/>
              <a:gd name="T29" fmla="*/ 370 h 719"/>
              <a:gd name="T30" fmla="*/ 716 w 721"/>
              <a:gd name="T31" fmla="*/ 420 h 719"/>
              <a:gd name="T32" fmla="*/ 707 w 721"/>
              <a:gd name="T33" fmla="*/ 472 h 719"/>
              <a:gd name="T34" fmla="*/ 694 w 721"/>
              <a:gd name="T35" fmla="*/ 527 h 719"/>
              <a:gd name="T36" fmla="*/ 0 w 721"/>
              <a:gd name="T37" fmla="*/ 719 h 719"/>
              <a:gd name="T38" fmla="*/ 194 w 721"/>
              <a:gd name="T39" fmla="*/ 26 h 719"/>
              <a:gd name="T40" fmla="*/ 248 w 721"/>
              <a:gd name="T41" fmla="*/ 12 h 719"/>
              <a:gd name="T42" fmla="*/ 300 w 721"/>
              <a:gd name="T43" fmla="*/ 4 h 719"/>
              <a:gd name="T44" fmla="*/ 350 w 721"/>
              <a:gd name="T45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21" h="719">
                <a:moveTo>
                  <a:pt x="350" y="0"/>
                </a:moveTo>
                <a:lnTo>
                  <a:pt x="398" y="0"/>
                </a:lnTo>
                <a:lnTo>
                  <a:pt x="444" y="5"/>
                </a:lnTo>
                <a:lnTo>
                  <a:pt x="487" y="14"/>
                </a:lnTo>
                <a:lnTo>
                  <a:pt x="527" y="27"/>
                </a:lnTo>
                <a:lnTo>
                  <a:pt x="564" y="45"/>
                </a:lnTo>
                <a:lnTo>
                  <a:pt x="598" y="67"/>
                </a:lnTo>
                <a:lnTo>
                  <a:pt x="628" y="92"/>
                </a:lnTo>
                <a:lnTo>
                  <a:pt x="653" y="122"/>
                </a:lnTo>
                <a:lnTo>
                  <a:pt x="676" y="156"/>
                </a:lnTo>
                <a:lnTo>
                  <a:pt x="693" y="193"/>
                </a:lnTo>
                <a:lnTo>
                  <a:pt x="706" y="232"/>
                </a:lnTo>
                <a:lnTo>
                  <a:pt x="716" y="276"/>
                </a:lnTo>
                <a:lnTo>
                  <a:pt x="721" y="321"/>
                </a:lnTo>
                <a:lnTo>
                  <a:pt x="721" y="370"/>
                </a:lnTo>
                <a:lnTo>
                  <a:pt x="716" y="420"/>
                </a:lnTo>
                <a:lnTo>
                  <a:pt x="707" y="472"/>
                </a:lnTo>
                <a:lnTo>
                  <a:pt x="694" y="527"/>
                </a:lnTo>
                <a:lnTo>
                  <a:pt x="0" y="719"/>
                </a:lnTo>
                <a:lnTo>
                  <a:pt x="194" y="26"/>
                </a:lnTo>
                <a:lnTo>
                  <a:pt x="248" y="12"/>
                </a:lnTo>
                <a:lnTo>
                  <a:pt x="300" y="4"/>
                </a:lnTo>
                <a:lnTo>
                  <a:pt x="350" y="0"/>
                </a:lnTo>
                <a:close/>
              </a:path>
            </a:pathLst>
          </a:custGeom>
          <a:solidFill>
            <a:srgbClr val="FCF3B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531344AD-C588-4749-9997-0612CA0D9F2A}"/>
              </a:ext>
            </a:extLst>
          </p:cNvPr>
          <p:cNvSpPr>
            <a:spLocks/>
          </p:cNvSpPr>
          <p:nvPr/>
        </p:nvSpPr>
        <p:spPr bwMode="auto">
          <a:xfrm rot="2741636">
            <a:off x="4159806" y="1279659"/>
            <a:ext cx="813542" cy="778191"/>
          </a:xfrm>
          <a:custGeom>
            <a:avLst/>
            <a:gdLst>
              <a:gd name="T0" fmla="*/ 887 w 887"/>
              <a:gd name="T1" fmla="*/ 0 h 886"/>
              <a:gd name="T2" fmla="*/ 694 w 887"/>
              <a:gd name="T3" fmla="*/ 693 h 886"/>
              <a:gd name="T4" fmla="*/ 0 w 887"/>
              <a:gd name="T5" fmla="*/ 886 h 886"/>
              <a:gd name="T6" fmla="*/ 23 w 887"/>
              <a:gd name="T7" fmla="*/ 816 h 886"/>
              <a:gd name="T8" fmla="*/ 52 w 887"/>
              <a:gd name="T9" fmla="*/ 745 h 886"/>
              <a:gd name="T10" fmla="*/ 86 w 887"/>
              <a:gd name="T11" fmla="*/ 676 h 886"/>
              <a:gd name="T12" fmla="*/ 127 w 887"/>
              <a:gd name="T13" fmla="*/ 606 h 886"/>
              <a:gd name="T14" fmla="*/ 172 w 887"/>
              <a:gd name="T15" fmla="*/ 536 h 886"/>
              <a:gd name="T16" fmla="*/ 224 w 887"/>
              <a:gd name="T17" fmla="*/ 469 h 886"/>
              <a:gd name="T18" fmla="*/ 280 w 887"/>
              <a:gd name="T19" fmla="*/ 403 h 886"/>
              <a:gd name="T20" fmla="*/ 340 w 887"/>
              <a:gd name="T21" fmla="*/ 339 h 886"/>
              <a:gd name="T22" fmla="*/ 403 w 887"/>
              <a:gd name="T23" fmla="*/ 279 h 886"/>
              <a:gd name="T24" fmla="*/ 470 w 887"/>
              <a:gd name="T25" fmla="*/ 222 h 886"/>
              <a:gd name="T26" fmla="*/ 537 w 887"/>
              <a:gd name="T27" fmla="*/ 172 h 886"/>
              <a:gd name="T28" fmla="*/ 607 w 887"/>
              <a:gd name="T29" fmla="*/ 126 h 886"/>
              <a:gd name="T30" fmla="*/ 676 w 887"/>
              <a:gd name="T31" fmla="*/ 85 h 886"/>
              <a:gd name="T32" fmla="*/ 747 w 887"/>
              <a:gd name="T33" fmla="*/ 50 h 886"/>
              <a:gd name="T34" fmla="*/ 817 w 887"/>
              <a:gd name="T35" fmla="*/ 22 h 886"/>
              <a:gd name="T36" fmla="*/ 887 w 887"/>
              <a:gd name="T37" fmla="*/ 0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7" h="886">
                <a:moveTo>
                  <a:pt x="887" y="0"/>
                </a:moveTo>
                <a:lnTo>
                  <a:pt x="694" y="693"/>
                </a:lnTo>
                <a:lnTo>
                  <a:pt x="0" y="886"/>
                </a:lnTo>
                <a:lnTo>
                  <a:pt x="23" y="816"/>
                </a:lnTo>
                <a:lnTo>
                  <a:pt x="52" y="745"/>
                </a:lnTo>
                <a:lnTo>
                  <a:pt x="86" y="676"/>
                </a:lnTo>
                <a:lnTo>
                  <a:pt x="127" y="606"/>
                </a:lnTo>
                <a:lnTo>
                  <a:pt x="172" y="536"/>
                </a:lnTo>
                <a:lnTo>
                  <a:pt x="224" y="469"/>
                </a:lnTo>
                <a:lnTo>
                  <a:pt x="280" y="403"/>
                </a:lnTo>
                <a:lnTo>
                  <a:pt x="340" y="339"/>
                </a:lnTo>
                <a:lnTo>
                  <a:pt x="403" y="279"/>
                </a:lnTo>
                <a:lnTo>
                  <a:pt x="470" y="222"/>
                </a:lnTo>
                <a:lnTo>
                  <a:pt x="537" y="172"/>
                </a:lnTo>
                <a:lnTo>
                  <a:pt x="607" y="126"/>
                </a:lnTo>
                <a:lnTo>
                  <a:pt x="676" y="85"/>
                </a:lnTo>
                <a:lnTo>
                  <a:pt x="747" y="50"/>
                </a:lnTo>
                <a:lnTo>
                  <a:pt x="817" y="22"/>
                </a:lnTo>
                <a:lnTo>
                  <a:pt x="887" y="0"/>
                </a:lnTo>
                <a:close/>
              </a:path>
            </a:pathLst>
          </a:custGeom>
          <a:solidFill>
            <a:srgbClr val="FCF3B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Freeform 26">
            <a:extLst>
              <a:ext uri="{FF2B5EF4-FFF2-40B4-BE49-F238E27FC236}">
                <a16:creationId xmlns:a16="http://schemas.microsoft.com/office/drawing/2014/main" id="{ADD73674-FA8E-485A-9FF6-3BCD3BBC2FFF}"/>
              </a:ext>
            </a:extLst>
          </p:cNvPr>
          <p:cNvSpPr>
            <a:spLocks/>
          </p:cNvSpPr>
          <p:nvPr/>
        </p:nvSpPr>
        <p:spPr bwMode="auto">
          <a:xfrm rot="2741636">
            <a:off x="4400699" y="2426480"/>
            <a:ext cx="350760" cy="333762"/>
          </a:xfrm>
          <a:custGeom>
            <a:avLst/>
            <a:gdLst>
              <a:gd name="T0" fmla="*/ 381 w 381"/>
              <a:gd name="T1" fmla="*/ 0 h 380"/>
              <a:gd name="T2" fmla="*/ 364 w 381"/>
              <a:gd name="T3" fmla="*/ 47 h 380"/>
              <a:gd name="T4" fmla="*/ 340 w 381"/>
              <a:gd name="T5" fmla="*/ 96 h 380"/>
              <a:gd name="T6" fmla="*/ 311 w 381"/>
              <a:gd name="T7" fmla="*/ 143 h 380"/>
              <a:gd name="T8" fmla="*/ 275 w 381"/>
              <a:gd name="T9" fmla="*/ 190 h 380"/>
              <a:gd name="T10" fmla="*/ 234 w 381"/>
              <a:gd name="T11" fmla="*/ 234 h 380"/>
              <a:gd name="T12" fmla="*/ 191 w 381"/>
              <a:gd name="T13" fmla="*/ 275 h 380"/>
              <a:gd name="T14" fmla="*/ 144 w 381"/>
              <a:gd name="T15" fmla="*/ 310 h 380"/>
              <a:gd name="T16" fmla="*/ 96 w 381"/>
              <a:gd name="T17" fmla="*/ 340 h 380"/>
              <a:gd name="T18" fmla="*/ 48 w 381"/>
              <a:gd name="T19" fmla="*/ 363 h 380"/>
              <a:gd name="T20" fmla="*/ 0 w 381"/>
              <a:gd name="T21" fmla="*/ 380 h 380"/>
              <a:gd name="T22" fmla="*/ 83 w 381"/>
              <a:gd name="T23" fmla="*/ 82 h 380"/>
              <a:gd name="T24" fmla="*/ 381 w 381"/>
              <a:gd name="T25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" h="380">
                <a:moveTo>
                  <a:pt x="381" y="0"/>
                </a:moveTo>
                <a:lnTo>
                  <a:pt x="364" y="47"/>
                </a:lnTo>
                <a:lnTo>
                  <a:pt x="340" y="96"/>
                </a:lnTo>
                <a:lnTo>
                  <a:pt x="311" y="143"/>
                </a:lnTo>
                <a:lnTo>
                  <a:pt x="275" y="190"/>
                </a:lnTo>
                <a:lnTo>
                  <a:pt x="234" y="234"/>
                </a:lnTo>
                <a:lnTo>
                  <a:pt x="191" y="275"/>
                </a:lnTo>
                <a:lnTo>
                  <a:pt x="144" y="310"/>
                </a:lnTo>
                <a:lnTo>
                  <a:pt x="96" y="340"/>
                </a:lnTo>
                <a:lnTo>
                  <a:pt x="48" y="363"/>
                </a:lnTo>
                <a:lnTo>
                  <a:pt x="0" y="380"/>
                </a:lnTo>
                <a:lnTo>
                  <a:pt x="83" y="82"/>
                </a:lnTo>
                <a:lnTo>
                  <a:pt x="381" y="0"/>
                </a:lnTo>
                <a:close/>
              </a:path>
            </a:pathLst>
          </a:custGeom>
          <a:solidFill>
            <a:srgbClr val="BFBFB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Freeform 27">
            <a:extLst>
              <a:ext uri="{FF2B5EF4-FFF2-40B4-BE49-F238E27FC236}">
                <a16:creationId xmlns:a16="http://schemas.microsoft.com/office/drawing/2014/main" id="{C2BA2FA1-6806-487F-95BC-43BFBE21594A}"/>
              </a:ext>
            </a:extLst>
          </p:cNvPr>
          <p:cNvSpPr>
            <a:spLocks/>
          </p:cNvSpPr>
          <p:nvPr/>
        </p:nvSpPr>
        <p:spPr bwMode="auto">
          <a:xfrm rot="2741636">
            <a:off x="4628091" y="2162394"/>
            <a:ext cx="284648" cy="272279"/>
          </a:xfrm>
          <a:custGeom>
            <a:avLst/>
            <a:gdLst>
              <a:gd name="T0" fmla="*/ 158 w 311"/>
              <a:gd name="T1" fmla="*/ 0 h 309"/>
              <a:gd name="T2" fmla="*/ 191 w 311"/>
              <a:gd name="T3" fmla="*/ 3 h 309"/>
              <a:gd name="T4" fmla="*/ 222 w 311"/>
              <a:gd name="T5" fmla="*/ 10 h 309"/>
              <a:gd name="T6" fmla="*/ 248 w 311"/>
              <a:gd name="T7" fmla="*/ 22 h 309"/>
              <a:gd name="T8" fmla="*/ 270 w 311"/>
              <a:gd name="T9" fmla="*/ 40 h 309"/>
              <a:gd name="T10" fmla="*/ 288 w 311"/>
              <a:gd name="T11" fmla="*/ 62 h 309"/>
              <a:gd name="T12" fmla="*/ 301 w 311"/>
              <a:gd name="T13" fmla="*/ 88 h 309"/>
              <a:gd name="T14" fmla="*/ 308 w 311"/>
              <a:gd name="T15" fmla="*/ 118 h 309"/>
              <a:gd name="T16" fmla="*/ 311 w 311"/>
              <a:gd name="T17" fmla="*/ 152 h 309"/>
              <a:gd name="T18" fmla="*/ 307 w 311"/>
              <a:gd name="T19" fmla="*/ 188 h 309"/>
              <a:gd name="T20" fmla="*/ 299 w 311"/>
              <a:gd name="T21" fmla="*/ 227 h 309"/>
              <a:gd name="T22" fmla="*/ 0 w 311"/>
              <a:gd name="T23" fmla="*/ 309 h 309"/>
              <a:gd name="T24" fmla="*/ 83 w 311"/>
              <a:gd name="T25" fmla="*/ 11 h 309"/>
              <a:gd name="T26" fmla="*/ 122 w 311"/>
              <a:gd name="T27" fmla="*/ 3 h 309"/>
              <a:gd name="T28" fmla="*/ 158 w 311"/>
              <a:gd name="T2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1" h="309">
                <a:moveTo>
                  <a:pt x="158" y="0"/>
                </a:moveTo>
                <a:lnTo>
                  <a:pt x="191" y="3"/>
                </a:lnTo>
                <a:lnTo>
                  <a:pt x="222" y="10"/>
                </a:lnTo>
                <a:lnTo>
                  <a:pt x="248" y="22"/>
                </a:lnTo>
                <a:lnTo>
                  <a:pt x="270" y="40"/>
                </a:lnTo>
                <a:lnTo>
                  <a:pt x="288" y="62"/>
                </a:lnTo>
                <a:lnTo>
                  <a:pt x="301" y="88"/>
                </a:lnTo>
                <a:lnTo>
                  <a:pt x="308" y="118"/>
                </a:lnTo>
                <a:lnTo>
                  <a:pt x="311" y="152"/>
                </a:lnTo>
                <a:lnTo>
                  <a:pt x="307" y="188"/>
                </a:lnTo>
                <a:lnTo>
                  <a:pt x="299" y="227"/>
                </a:lnTo>
                <a:lnTo>
                  <a:pt x="0" y="309"/>
                </a:lnTo>
                <a:lnTo>
                  <a:pt x="83" y="11"/>
                </a:lnTo>
                <a:lnTo>
                  <a:pt x="122" y="3"/>
                </a:lnTo>
                <a:lnTo>
                  <a:pt x="15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Freeform 28">
            <a:extLst>
              <a:ext uri="{FF2B5EF4-FFF2-40B4-BE49-F238E27FC236}">
                <a16:creationId xmlns:a16="http://schemas.microsoft.com/office/drawing/2014/main" id="{5EBDB931-3720-4FA7-8DC3-64C9BBD5E603}"/>
              </a:ext>
            </a:extLst>
          </p:cNvPr>
          <p:cNvSpPr>
            <a:spLocks/>
          </p:cNvSpPr>
          <p:nvPr/>
        </p:nvSpPr>
        <p:spPr bwMode="auto">
          <a:xfrm rot="2741636">
            <a:off x="4232073" y="2053306"/>
            <a:ext cx="284648" cy="270522"/>
          </a:xfrm>
          <a:custGeom>
            <a:avLst/>
            <a:gdLst>
              <a:gd name="T0" fmla="*/ 309 w 309"/>
              <a:gd name="T1" fmla="*/ 0 h 309"/>
              <a:gd name="T2" fmla="*/ 226 w 309"/>
              <a:gd name="T3" fmla="*/ 297 h 309"/>
              <a:gd name="T4" fmla="*/ 188 w 309"/>
              <a:gd name="T5" fmla="*/ 305 h 309"/>
              <a:gd name="T6" fmla="*/ 152 w 309"/>
              <a:gd name="T7" fmla="*/ 309 h 309"/>
              <a:gd name="T8" fmla="*/ 119 w 309"/>
              <a:gd name="T9" fmla="*/ 306 h 309"/>
              <a:gd name="T10" fmla="*/ 89 w 309"/>
              <a:gd name="T11" fmla="*/ 299 h 309"/>
              <a:gd name="T12" fmla="*/ 63 w 309"/>
              <a:gd name="T13" fmla="*/ 286 h 309"/>
              <a:gd name="T14" fmla="*/ 40 w 309"/>
              <a:gd name="T15" fmla="*/ 269 h 309"/>
              <a:gd name="T16" fmla="*/ 22 w 309"/>
              <a:gd name="T17" fmla="*/ 246 h 309"/>
              <a:gd name="T18" fmla="*/ 10 w 309"/>
              <a:gd name="T19" fmla="*/ 220 h 309"/>
              <a:gd name="T20" fmla="*/ 3 w 309"/>
              <a:gd name="T21" fmla="*/ 190 h 309"/>
              <a:gd name="T22" fmla="*/ 0 w 309"/>
              <a:gd name="T23" fmla="*/ 156 h 309"/>
              <a:gd name="T24" fmla="*/ 3 w 309"/>
              <a:gd name="T25" fmla="*/ 120 h 309"/>
              <a:gd name="T26" fmla="*/ 11 w 309"/>
              <a:gd name="T27" fmla="*/ 81 h 309"/>
              <a:gd name="T28" fmla="*/ 309 w 309"/>
              <a:gd name="T2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9" h="309">
                <a:moveTo>
                  <a:pt x="309" y="0"/>
                </a:moveTo>
                <a:lnTo>
                  <a:pt x="226" y="297"/>
                </a:lnTo>
                <a:lnTo>
                  <a:pt x="188" y="305"/>
                </a:lnTo>
                <a:lnTo>
                  <a:pt x="152" y="309"/>
                </a:lnTo>
                <a:lnTo>
                  <a:pt x="119" y="306"/>
                </a:lnTo>
                <a:lnTo>
                  <a:pt x="89" y="299"/>
                </a:lnTo>
                <a:lnTo>
                  <a:pt x="63" y="286"/>
                </a:lnTo>
                <a:lnTo>
                  <a:pt x="40" y="269"/>
                </a:lnTo>
                <a:lnTo>
                  <a:pt x="22" y="246"/>
                </a:lnTo>
                <a:lnTo>
                  <a:pt x="10" y="220"/>
                </a:lnTo>
                <a:lnTo>
                  <a:pt x="3" y="190"/>
                </a:lnTo>
                <a:lnTo>
                  <a:pt x="0" y="156"/>
                </a:lnTo>
                <a:lnTo>
                  <a:pt x="3" y="120"/>
                </a:lnTo>
                <a:lnTo>
                  <a:pt x="11" y="81"/>
                </a:lnTo>
                <a:lnTo>
                  <a:pt x="30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Freeform 29">
            <a:extLst>
              <a:ext uri="{FF2B5EF4-FFF2-40B4-BE49-F238E27FC236}">
                <a16:creationId xmlns:a16="http://schemas.microsoft.com/office/drawing/2014/main" id="{1271B5EB-B74E-4B9B-AD2E-DB94DF87C8D7}"/>
              </a:ext>
            </a:extLst>
          </p:cNvPr>
          <p:cNvSpPr>
            <a:spLocks/>
          </p:cNvSpPr>
          <p:nvPr/>
        </p:nvSpPr>
        <p:spPr bwMode="auto">
          <a:xfrm rot="2741636">
            <a:off x="4394480" y="1681132"/>
            <a:ext cx="348924" cy="335519"/>
          </a:xfrm>
          <a:custGeom>
            <a:avLst/>
            <a:gdLst>
              <a:gd name="T0" fmla="*/ 381 w 381"/>
              <a:gd name="T1" fmla="*/ 0 h 382"/>
              <a:gd name="T2" fmla="*/ 298 w 381"/>
              <a:gd name="T3" fmla="*/ 299 h 382"/>
              <a:gd name="T4" fmla="*/ 0 w 381"/>
              <a:gd name="T5" fmla="*/ 382 h 382"/>
              <a:gd name="T6" fmla="*/ 17 w 381"/>
              <a:gd name="T7" fmla="*/ 333 h 382"/>
              <a:gd name="T8" fmla="*/ 40 w 381"/>
              <a:gd name="T9" fmla="*/ 285 h 382"/>
              <a:gd name="T10" fmla="*/ 70 w 381"/>
              <a:gd name="T11" fmla="*/ 237 h 382"/>
              <a:gd name="T12" fmla="*/ 105 w 381"/>
              <a:gd name="T13" fmla="*/ 190 h 382"/>
              <a:gd name="T14" fmla="*/ 146 w 381"/>
              <a:gd name="T15" fmla="*/ 147 h 382"/>
              <a:gd name="T16" fmla="*/ 190 w 381"/>
              <a:gd name="T17" fmla="*/ 106 h 382"/>
              <a:gd name="T18" fmla="*/ 237 w 381"/>
              <a:gd name="T19" fmla="*/ 71 h 382"/>
              <a:gd name="T20" fmla="*/ 285 w 381"/>
              <a:gd name="T21" fmla="*/ 41 h 382"/>
              <a:gd name="T22" fmla="*/ 333 w 381"/>
              <a:gd name="T23" fmla="*/ 17 h 382"/>
              <a:gd name="T24" fmla="*/ 381 w 381"/>
              <a:gd name="T2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" h="382">
                <a:moveTo>
                  <a:pt x="381" y="0"/>
                </a:moveTo>
                <a:lnTo>
                  <a:pt x="298" y="299"/>
                </a:lnTo>
                <a:lnTo>
                  <a:pt x="0" y="382"/>
                </a:lnTo>
                <a:lnTo>
                  <a:pt x="17" y="333"/>
                </a:lnTo>
                <a:lnTo>
                  <a:pt x="40" y="285"/>
                </a:lnTo>
                <a:lnTo>
                  <a:pt x="70" y="237"/>
                </a:lnTo>
                <a:lnTo>
                  <a:pt x="105" y="190"/>
                </a:lnTo>
                <a:lnTo>
                  <a:pt x="146" y="147"/>
                </a:lnTo>
                <a:lnTo>
                  <a:pt x="190" y="106"/>
                </a:lnTo>
                <a:lnTo>
                  <a:pt x="237" y="71"/>
                </a:lnTo>
                <a:lnTo>
                  <a:pt x="285" y="41"/>
                </a:lnTo>
                <a:lnTo>
                  <a:pt x="333" y="17"/>
                </a:lnTo>
                <a:lnTo>
                  <a:pt x="38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Freeform 30">
            <a:extLst>
              <a:ext uri="{FF2B5EF4-FFF2-40B4-BE49-F238E27FC236}">
                <a16:creationId xmlns:a16="http://schemas.microsoft.com/office/drawing/2014/main" id="{9F7F205C-4C0B-4A75-98B0-57E03C37E72E}"/>
              </a:ext>
            </a:extLst>
          </p:cNvPr>
          <p:cNvSpPr>
            <a:spLocks/>
          </p:cNvSpPr>
          <p:nvPr/>
        </p:nvSpPr>
        <p:spPr bwMode="auto">
          <a:xfrm rot="2741636">
            <a:off x="3892148" y="1764083"/>
            <a:ext cx="789668" cy="316195"/>
          </a:xfrm>
          <a:custGeom>
            <a:avLst/>
            <a:gdLst>
              <a:gd name="T0" fmla="*/ 694 w 860"/>
              <a:gd name="T1" fmla="*/ 0 h 359"/>
              <a:gd name="T2" fmla="*/ 860 w 860"/>
              <a:gd name="T3" fmla="*/ 167 h 359"/>
              <a:gd name="T4" fmla="*/ 166 w 860"/>
              <a:gd name="T5" fmla="*/ 359 h 359"/>
              <a:gd name="T6" fmla="*/ 0 w 860"/>
              <a:gd name="T7" fmla="*/ 193 h 359"/>
              <a:gd name="T8" fmla="*/ 694 w 860"/>
              <a:gd name="T9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0" h="359">
                <a:moveTo>
                  <a:pt x="694" y="0"/>
                </a:moveTo>
                <a:lnTo>
                  <a:pt x="860" y="167"/>
                </a:lnTo>
                <a:lnTo>
                  <a:pt x="166" y="359"/>
                </a:lnTo>
                <a:lnTo>
                  <a:pt x="0" y="193"/>
                </a:lnTo>
                <a:lnTo>
                  <a:pt x="694" y="0"/>
                </a:lnTo>
                <a:close/>
              </a:path>
            </a:pathLst>
          </a:custGeom>
          <a:solidFill>
            <a:srgbClr val="FCD88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Freeform 31">
            <a:extLst>
              <a:ext uri="{FF2B5EF4-FFF2-40B4-BE49-F238E27FC236}">
                <a16:creationId xmlns:a16="http://schemas.microsoft.com/office/drawing/2014/main" id="{EB199494-1571-41A9-8815-1B1631C0AA5A}"/>
              </a:ext>
            </a:extLst>
          </p:cNvPr>
          <p:cNvSpPr>
            <a:spLocks/>
          </p:cNvSpPr>
          <p:nvPr/>
        </p:nvSpPr>
        <p:spPr bwMode="auto">
          <a:xfrm rot="2741636">
            <a:off x="4236304" y="1908188"/>
            <a:ext cx="426054" cy="219580"/>
          </a:xfrm>
          <a:custGeom>
            <a:avLst/>
            <a:gdLst>
              <a:gd name="T0" fmla="*/ 298 w 464"/>
              <a:gd name="T1" fmla="*/ 0 h 248"/>
              <a:gd name="T2" fmla="*/ 464 w 464"/>
              <a:gd name="T3" fmla="*/ 167 h 248"/>
              <a:gd name="T4" fmla="*/ 166 w 464"/>
              <a:gd name="T5" fmla="*/ 248 h 248"/>
              <a:gd name="T6" fmla="*/ 0 w 464"/>
              <a:gd name="T7" fmla="*/ 83 h 248"/>
              <a:gd name="T8" fmla="*/ 298 w 464"/>
              <a:gd name="T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248">
                <a:moveTo>
                  <a:pt x="298" y="0"/>
                </a:moveTo>
                <a:lnTo>
                  <a:pt x="464" y="167"/>
                </a:lnTo>
                <a:lnTo>
                  <a:pt x="166" y="248"/>
                </a:lnTo>
                <a:lnTo>
                  <a:pt x="0" y="83"/>
                </a:lnTo>
                <a:lnTo>
                  <a:pt x="29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Freeform 32">
            <a:extLst>
              <a:ext uri="{FF2B5EF4-FFF2-40B4-BE49-F238E27FC236}">
                <a16:creationId xmlns:a16="http://schemas.microsoft.com/office/drawing/2014/main" id="{409D30E7-85BB-4B81-A01F-3BB583B45ADB}"/>
              </a:ext>
            </a:extLst>
          </p:cNvPr>
          <p:cNvSpPr>
            <a:spLocks/>
          </p:cNvSpPr>
          <p:nvPr/>
        </p:nvSpPr>
        <p:spPr bwMode="auto">
          <a:xfrm rot="2741636">
            <a:off x="4653066" y="1578766"/>
            <a:ext cx="398508" cy="822107"/>
          </a:xfrm>
          <a:custGeom>
            <a:avLst/>
            <a:gdLst>
              <a:gd name="T0" fmla="*/ 193 w 436"/>
              <a:gd name="T1" fmla="*/ 0 h 935"/>
              <a:gd name="T2" fmla="*/ 436 w 436"/>
              <a:gd name="T3" fmla="*/ 242 h 935"/>
              <a:gd name="T4" fmla="*/ 242 w 436"/>
              <a:gd name="T5" fmla="*/ 935 h 935"/>
              <a:gd name="T6" fmla="*/ 0 w 436"/>
              <a:gd name="T7" fmla="*/ 693 h 935"/>
              <a:gd name="T8" fmla="*/ 193 w 436"/>
              <a:gd name="T9" fmla="*/ 0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" h="935">
                <a:moveTo>
                  <a:pt x="193" y="0"/>
                </a:moveTo>
                <a:lnTo>
                  <a:pt x="436" y="242"/>
                </a:lnTo>
                <a:lnTo>
                  <a:pt x="242" y="935"/>
                </a:lnTo>
                <a:lnTo>
                  <a:pt x="0" y="693"/>
                </a:lnTo>
                <a:lnTo>
                  <a:pt x="193" y="0"/>
                </a:lnTo>
                <a:close/>
              </a:path>
            </a:pathLst>
          </a:custGeom>
          <a:solidFill>
            <a:srgbClr val="FDFEE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Freeform 33">
            <a:extLst>
              <a:ext uri="{FF2B5EF4-FFF2-40B4-BE49-F238E27FC236}">
                <a16:creationId xmlns:a16="http://schemas.microsoft.com/office/drawing/2014/main" id="{FDCB092B-3CB9-4BC6-BEE2-A27E7B45FAA0}"/>
              </a:ext>
            </a:extLst>
          </p:cNvPr>
          <p:cNvSpPr>
            <a:spLocks/>
          </p:cNvSpPr>
          <p:nvPr/>
        </p:nvSpPr>
        <p:spPr bwMode="auto">
          <a:xfrm rot="2741636">
            <a:off x="4543583" y="1836133"/>
            <a:ext cx="297503" cy="476049"/>
          </a:xfrm>
          <a:custGeom>
            <a:avLst/>
            <a:gdLst>
              <a:gd name="T0" fmla="*/ 83 w 325"/>
              <a:gd name="T1" fmla="*/ 0 h 541"/>
              <a:gd name="T2" fmla="*/ 325 w 325"/>
              <a:gd name="T3" fmla="*/ 243 h 541"/>
              <a:gd name="T4" fmla="*/ 242 w 325"/>
              <a:gd name="T5" fmla="*/ 541 h 541"/>
              <a:gd name="T6" fmla="*/ 0 w 325"/>
              <a:gd name="T7" fmla="*/ 299 h 541"/>
              <a:gd name="T8" fmla="*/ 83 w 325"/>
              <a:gd name="T9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541">
                <a:moveTo>
                  <a:pt x="83" y="0"/>
                </a:moveTo>
                <a:lnTo>
                  <a:pt x="325" y="243"/>
                </a:lnTo>
                <a:lnTo>
                  <a:pt x="242" y="541"/>
                </a:lnTo>
                <a:lnTo>
                  <a:pt x="0" y="299"/>
                </a:lnTo>
                <a:lnTo>
                  <a:pt x="8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Freeform 34">
            <a:extLst>
              <a:ext uri="{FF2B5EF4-FFF2-40B4-BE49-F238E27FC236}">
                <a16:creationId xmlns:a16="http://schemas.microsoft.com/office/drawing/2014/main" id="{993BBE9B-561C-4E24-9267-65001489DE65}"/>
              </a:ext>
            </a:extLst>
          </p:cNvPr>
          <p:cNvSpPr>
            <a:spLocks/>
          </p:cNvSpPr>
          <p:nvPr/>
        </p:nvSpPr>
        <p:spPr bwMode="auto">
          <a:xfrm rot="2741636">
            <a:off x="4108644" y="2080549"/>
            <a:ext cx="367287" cy="790488"/>
          </a:xfrm>
          <a:custGeom>
            <a:avLst/>
            <a:gdLst>
              <a:gd name="T0" fmla="*/ 192 w 401"/>
              <a:gd name="T1" fmla="*/ 0 h 900"/>
              <a:gd name="T2" fmla="*/ 401 w 401"/>
              <a:gd name="T3" fmla="*/ 207 h 900"/>
              <a:gd name="T4" fmla="*/ 208 w 401"/>
              <a:gd name="T5" fmla="*/ 900 h 900"/>
              <a:gd name="T6" fmla="*/ 0 w 401"/>
              <a:gd name="T7" fmla="*/ 692 h 900"/>
              <a:gd name="T8" fmla="*/ 192 w 401"/>
              <a:gd name="T9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900">
                <a:moveTo>
                  <a:pt x="192" y="0"/>
                </a:moveTo>
                <a:lnTo>
                  <a:pt x="401" y="207"/>
                </a:lnTo>
                <a:lnTo>
                  <a:pt x="208" y="900"/>
                </a:lnTo>
                <a:lnTo>
                  <a:pt x="0" y="692"/>
                </a:lnTo>
                <a:lnTo>
                  <a:pt x="192" y="0"/>
                </a:lnTo>
                <a:close/>
              </a:path>
            </a:pathLst>
          </a:custGeom>
          <a:solidFill>
            <a:srgbClr val="FBCE6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50BF21A4-7D76-41AC-9185-8D0D93021D8B}"/>
              </a:ext>
            </a:extLst>
          </p:cNvPr>
          <p:cNvSpPr>
            <a:spLocks/>
          </p:cNvSpPr>
          <p:nvPr/>
        </p:nvSpPr>
        <p:spPr bwMode="auto">
          <a:xfrm rot="2741636">
            <a:off x="4318201" y="2168856"/>
            <a:ext cx="268120" cy="442673"/>
          </a:xfrm>
          <a:custGeom>
            <a:avLst/>
            <a:gdLst>
              <a:gd name="T0" fmla="*/ 83 w 292"/>
              <a:gd name="T1" fmla="*/ 0 h 505"/>
              <a:gd name="T2" fmla="*/ 292 w 292"/>
              <a:gd name="T3" fmla="*/ 207 h 505"/>
              <a:gd name="T4" fmla="*/ 209 w 292"/>
              <a:gd name="T5" fmla="*/ 505 h 505"/>
              <a:gd name="T6" fmla="*/ 0 w 292"/>
              <a:gd name="T7" fmla="*/ 297 h 505"/>
              <a:gd name="T8" fmla="*/ 83 w 292"/>
              <a:gd name="T9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505">
                <a:moveTo>
                  <a:pt x="83" y="0"/>
                </a:moveTo>
                <a:lnTo>
                  <a:pt x="292" y="207"/>
                </a:lnTo>
                <a:lnTo>
                  <a:pt x="209" y="505"/>
                </a:lnTo>
                <a:lnTo>
                  <a:pt x="0" y="297"/>
                </a:lnTo>
                <a:lnTo>
                  <a:pt x="8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Freeform 36">
            <a:extLst>
              <a:ext uri="{FF2B5EF4-FFF2-40B4-BE49-F238E27FC236}">
                <a16:creationId xmlns:a16="http://schemas.microsoft.com/office/drawing/2014/main" id="{FDF26292-FB82-420F-950E-B48041E76DA0}"/>
              </a:ext>
            </a:extLst>
          </p:cNvPr>
          <p:cNvSpPr>
            <a:spLocks/>
          </p:cNvSpPr>
          <p:nvPr/>
        </p:nvSpPr>
        <p:spPr bwMode="auto">
          <a:xfrm rot="2741636">
            <a:off x="4479034" y="2401413"/>
            <a:ext cx="758449" cy="282819"/>
          </a:xfrm>
          <a:custGeom>
            <a:avLst/>
            <a:gdLst>
              <a:gd name="T0" fmla="*/ 694 w 827"/>
              <a:gd name="T1" fmla="*/ 0 h 324"/>
              <a:gd name="T2" fmla="*/ 827 w 827"/>
              <a:gd name="T3" fmla="*/ 131 h 324"/>
              <a:gd name="T4" fmla="*/ 133 w 827"/>
              <a:gd name="T5" fmla="*/ 324 h 324"/>
              <a:gd name="T6" fmla="*/ 0 w 827"/>
              <a:gd name="T7" fmla="*/ 192 h 324"/>
              <a:gd name="T8" fmla="*/ 694 w 827"/>
              <a:gd name="T9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7" h="324">
                <a:moveTo>
                  <a:pt x="694" y="0"/>
                </a:moveTo>
                <a:lnTo>
                  <a:pt x="827" y="131"/>
                </a:lnTo>
                <a:lnTo>
                  <a:pt x="133" y="324"/>
                </a:lnTo>
                <a:lnTo>
                  <a:pt x="0" y="192"/>
                </a:lnTo>
                <a:lnTo>
                  <a:pt x="694" y="0"/>
                </a:lnTo>
                <a:close/>
              </a:path>
            </a:pathLst>
          </a:custGeom>
          <a:solidFill>
            <a:srgbClr val="FDFEE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Freeform 37">
            <a:extLst>
              <a:ext uri="{FF2B5EF4-FFF2-40B4-BE49-F238E27FC236}">
                <a16:creationId xmlns:a16="http://schemas.microsoft.com/office/drawing/2014/main" id="{D2360256-A797-408A-922E-DC2A06C262D1}"/>
              </a:ext>
            </a:extLst>
          </p:cNvPr>
          <p:cNvSpPr>
            <a:spLocks/>
          </p:cNvSpPr>
          <p:nvPr/>
        </p:nvSpPr>
        <p:spPr bwMode="auto">
          <a:xfrm rot="2741636">
            <a:off x="4499124" y="2352434"/>
            <a:ext cx="394835" cy="187961"/>
          </a:xfrm>
          <a:custGeom>
            <a:avLst/>
            <a:gdLst>
              <a:gd name="T0" fmla="*/ 299 w 431"/>
              <a:gd name="T1" fmla="*/ 0 h 214"/>
              <a:gd name="T2" fmla="*/ 431 w 431"/>
              <a:gd name="T3" fmla="*/ 132 h 214"/>
              <a:gd name="T4" fmla="*/ 133 w 431"/>
              <a:gd name="T5" fmla="*/ 214 h 214"/>
              <a:gd name="T6" fmla="*/ 0 w 431"/>
              <a:gd name="T7" fmla="*/ 82 h 214"/>
              <a:gd name="T8" fmla="*/ 299 w 431"/>
              <a:gd name="T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" h="214">
                <a:moveTo>
                  <a:pt x="299" y="0"/>
                </a:moveTo>
                <a:lnTo>
                  <a:pt x="431" y="132"/>
                </a:lnTo>
                <a:lnTo>
                  <a:pt x="133" y="214"/>
                </a:lnTo>
                <a:lnTo>
                  <a:pt x="0" y="82"/>
                </a:lnTo>
                <a:lnTo>
                  <a:pt x="29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Freeform 38">
            <a:extLst>
              <a:ext uri="{FF2B5EF4-FFF2-40B4-BE49-F238E27FC236}">
                <a16:creationId xmlns:a16="http://schemas.microsoft.com/office/drawing/2014/main" id="{69877280-26AD-442C-A260-B4E4D6D3F676}"/>
              </a:ext>
            </a:extLst>
          </p:cNvPr>
          <p:cNvSpPr>
            <a:spLocks/>
          </p:cNvSpPr>
          <p:nvPr/>
        </p:nvSpPr>
        <p:spPr bwMode="auto">
          <a:xfrm rot="2741636">
            <a:off x="3749012" y="4547612"/>
            <a:ext cx="1331418" cy="765895"/>
          </a:xfrm>
          <a:custGeom>
            <a:avLst/>
            <a:gdLst>
              <a:gd name="T0" fmla="*/ 578 w 1450"/>
              <a:gd name="T1" fmla="*/ 0 h 871"/>
              <a:gd name="T2" fmla="*/ 1450 w 1450"/>
              <a:gd name="T3" fmla="*/ 871 h 871"/>
              <a:gd name="T4" fmla="*/ 0 w 1450"/>
              <a:gd name="T5" fmla="*/ 578 h 871"/>
              <a:gd name="T6" fmla="*/ 578 w 1450"/>
              <a:gd name="T7" fmla="*/ 0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0" h="871">
                <a:moveTo>
                  <a:pt x="578" y="0"/>
                </a:moveTo>
                <a:lnTo>
                  <a:pt x="1450" y="871"/>
                </a:lnTo>
                <a:lnTo>
                  <a:pt x="0" y="578"/>
                </a:lnTo>
                <a:lnTo>
                  <a:pt x="578" y="0"/>
                </a:lnTo>
                <a:close/>
              </a:path>
            </a:pathLst>
          </a:custGeom>
          <a:solidFill>
            <a:srgbClr val="FBCE6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Freeform 39">
            <a:extLst>
              <a:ext uri="{FF2B5EF4-FFF2-40B4-BE49-F238E27FC236}">
                <a16:creationId xmlns:a16="http://schemas.microsoft.com/office/drawing/2014/main" id="{FED887BA-A1B3-405E-913D-ACEEFF642A5C}"/>
              </a:ext>
            </a:extLst>
          </p:cNvPr>
          <p:cNvSpPr>
            <a:spLocks/>
          </p:cNvSpPr>
          <p:nvPr/>
        </p:nvSpPr>
        <p:spPr bwMode="auto">
          <a:xfrm rot="2741636">
            <a:off x="2908639" y="2656364"/>
            <a:ext cx="1970498" cy="1584489"/>
          </a:xfrm>
          <a:custGeom>
            <a:avLst/>
            <a:gdLst>
              <a:gd name="T0" fmla="*/ 0 w 2144"/>
              <a:gd name="T1" fmla="*/ 0 h 1803"/>
              <a:gd name="T2" fmla="*/ 1 w 2144"/>
              <a:gd name="T3" fmla="*/ 0 h 1803"/>
              <a:gd name="T4" fmla="*/ 35 w 2144"/>
              <a:gd name="T5" fmla="*/ 23 h 1803"/>
              <a:gd name="T6" fmla="*/ 72 w 2144"/>
              <a:gd name="T7" fmla="*/ 41 h 1803"/>
              <a:gd name="T8" fmla="*/ 112 w 2144"/>
              <a:gd name="T9" fmla="*/ 55 h 1803"/>
              <a:gd name="T10" fmla="*/ 155 w 2144"/>
              <a:gd name="T11" fmla="*/ 65 h 1803"/>
              <a:gd name="T12" fmla="*/ 202 w 2144"/>
              <a:gd name="T13" fmla="*/ 70 h 1803"/>
              <a:gd name="T14" fmla="*/ 250 w 2144"/>
              <a:gd name="T15" fmla="*/ 71 h 1803"/>
              <a:gd name="T16" fmla="*/ 302 w 2144"/>
              <a:gd name="T17" fmla="*/ 66 h 1803"/>
              <a:gd name="T18" fmla="*/ 355 w 2144"/>
              <a:gd name="T19" fmla="*/ 58 h 1803"/>
              <a:gd name="T20" fmla="*/ 410 w 2144"/>
              <a:gd name="T21" fmla="*/ 44 h 1803"/>
              <a:gd name="T22" fmla="*/ 2144 w 2144"/>
              <a:gd name="T23" fmla="*/ 1778 h 1803"/>
              <a:gd name="T24" fmla="*/ 2089 w 2144"/>
              <a:gd name="T25" fmla="*/ 1791 h 1803"/>
              <a:gd name="T26" fmla="*/ 2035 w 2144"/>
              <a:gd name="T27" fmla="*/ 1800 h 1803"/>
              <a:gd name="T28" fmla="*/ 1983 w 2144"/>
              <a:gd name="T29" fmla="*/ 1803 h 1803"/>
              <a:gd name="T30" fmla="*/ 1934 w 2144"/>
              <a:gd name="T31" fmla="*/ 1803 h 1803"/>
              <a:gd name="T32" fmla="*/ 1887 w 2144"/>
              <a:gd name="T33" fmla="*/ 1799 h 1803"/>
              <a:gd name="T34" fmla="*/ 1842 w 2144"/>
              <a:gd name="T35" fmla="*/ 1789 h 1803"/>
              <a:gd name="T36" fmla="*/ 1802 w 2144"/>
              <a:gd name="T37" fmla="*/ 1775 h 1803"/>
              <a:gd name="T38" fmla="*/ 1764 w 2144"/>
              <a:gd name="T39" fmla="*/ 1755 h 1803"/>
              <a:gd name="T40" fmla="*/ 1732 w 2144"/>
              <a:gd name="T41" fmla="*/ 1731 h 1803"/>
              <a:gd name="T42" fmla="*/ 0 w 2144"/>
              <a:gd name="T43" fmla="*/ 0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44" h="1803">
                <a:moveTo>
                  <a:pt x="0" y="0"/>
                </a:moveTo>
                <a:lnTo>
                  <a:pt x="1" y="0"/>
                </a:lnTo>
                <a:lnTo>
                  <a:pt x="35" y="23"/>
                </a:lnTo>
                <a:lnTo>
                  <a:pt x="72" y="41"/>
                </a:lnTo>
                <a:lnTo>
                  <a:pt x="112" y="55"/>
                </a:lnTo>
                <a:lnTo>
                  <a:pt x="155" y="65"/>
                </a:lnTo>
                <a:lnTo>
                  <a:pt x="202" y="70"/>
                </a:lnTo>
                <a:lnTo>
                  <a:pt x="250" y="71"/>
                </a:lnTo>
                <a:lnTo>
                  <a:pt x="302" y="66"/>
                </a:lnTo>
                <a:lnTo>
                  <a:pt x="355" y="58"/>
                </a:lnTo>
                <a:lnTo>
                  <a:pt x="410" y="44"/>
                </a:lnTo>
                <a:lnTo>
                  <a:pt x="2144" y="1778"/>
                </a:lnTo>
                <a:lnTo>
                  <a:pt x="2089" y="1791"/>
                </a:lnTo>
                <a:lnTo>
                  <a:pt x="2035" y="1800"/>
                </a:lnTo>
                <a:lnTo>
                  <a:pt x="1983" y="1803"/>
                </a:lnTo>
                <a:lnTo>
                  <a:pt x="1934" y="1803"/>
                </a:lnTo>
                <a:lnTo>
                  <a:pt x="1887" y="1799"/>
                </a:lnTo>
                <a:lnTo>
                  <a:pt x="1842" y="1789"/>
                </a:lnTo>
                <a:lnTo>
                  <a:pt x="1802" y="1775"/>
                </a:lnTo>
                <a:lnTo>
                  <a:pt x="1764" y="1755"/>
                </a:lnTo>
                <a:lnTo>
                  <a:pt x="1732" y="173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Freeform 40">
            <a:extLst>
              <a:ext uri="{FF2B5EF4-FFF2-40B4-BE49-F238E27FC236}">
                <a16:creationId xmlns:a16="http://schemas.microsoft.com/office/drawing/2014/main" id="{CCCD794A-E266-4C4E-B106-C1B9FFEC2B7B}"/>
              </a:ext>
            </a:extLst>
          </p:cNvPr>
          <p:cNvSpPr>
            <a:spLocks/>
          </p:cNvSpPr>
          <p:nvPr/>
        </p:nvSpPr>
        <p:spPr bwMode="auto">
          <a:xfrm rot="2741636">
            <a:off x="3477610" y="2681062"/>
            <a:ext cx="2220254" cy="2123777"/>
          </a:xfrm>
          <a:custGeom>
            <a:avLst/>
            <a:gdLst>
              <a:gd name="T0" fmla="*/ 887 w 2419"/>
              <a:gd name="T1" fmla="*/ 0 h 2418"/>
              <a:gd name="T2" fmla="*/ 2419 w 2419"/>
              <a:gd name="T3" fmla="*/ 1532 h 2418"/>
              <a:gd name="T4" fmla="*/ 2396 w 2419"/>
              <a:gd name="T5" fmla="*/ 1602 h 2418"/>
              <a:gd name="T6" fmla="*/ 2367 w 2419"/>
              <a:gd name="T7" fmla="*/ 1672 h 2418"/>
              <a:gd name="T8" fmla="*/ 2332 w 2419"/>
              <a:gd name="T9" fmla="*/ 1742 h 2418"/>
              <a:gd name="T10" fmla="*/ 2291 w 2419"/>
              <a:gd name="T11" fmla="*/ 1812 h 2418"/>
              <a:gd name="T12" fmla="*/ 2246 w 2419"/>
              <a:gd name="T13" fmla="*/ 1882 h 2418"/>
              <a:gd name="T14" fmla="*/ 2195 w 2419"/>
              <a:gd name="T15" fmla="*/ 1949 h 2418"/>
              <a:gd name="T16" fmla="*/ 2140 w 2419"/>
              <a:gd name="T17" fmla="*/ 2015 h 2418"/>
              <a:gd name="T18" fmla="*/ 2078 w 2419"/>
              <a:gd name="T19" fmla="*/ 2079 h 2418"/>
              <a:gd name="T20" fmla="*/ 2015 w 2419"/>
              <a:gd name="T21" fmla="*/ 2139 h 2418"/>
              <a:gd name="T22" fmla="*/ 1950 w 2419"/>
              <a:gd name="T23" fmla="*/ 2195 h 2418"/>
              <a:gd name="T24" fmla="*/ 1881 w 2419"/>
              <a:gd name="T25" fmla="*/ 2246 h 2418"/>
              <a:gd name="T26" fmla="*/ 1813 w 2419"/>
              <a:gd name="T27" fmla="*/ 2292 h 2418"/>
              <a:gd name="T28" fmla="*/ 1742 w 2419"/>
              <a:gd name="T29" fmla="*/ 2333 h 2418"/>
              <a:gd name="T30" fmla="*/ 1672 w 2419"/>
              <a:gd name="T31" fmla="*/ 2368 h 2418"/>
              <a:gd name="T32" fmla="*/ 1601 w 2419"/>
              <a:gd name="T33" fmla="*/ 2395 h 2418"/>
              <a:gd name="T34" fmla="*/ 1532 w 2419"/>
              <a:gd name="T35" fmla="*/ 2418 h 2418"/>
              <a:gd name="T36" fmla="*/ 0 w 2419"/>
              <a:gd name="T37" fmla="*/ 886 h 2418"/>
              <a:gd name="T38" fmla="*/ 69 w 2419"/>
              <a:gd name="T39" fmla="*/ 863 h 2418"/>
              <a:gd name="T40" fmla="*/ 140 w 2419"/>
              <a:gd name="T41" fmla="*/ 836 h 2418"/>
              <a:gd name="T42" fmla="*/ 209 w 2419"/>
              <a:gd name="T43" fmla="*/ 801 h 2418"/>
              <a:gd name="T44" fmla="*/ 280 w 2419"/>
              <a:gd name="T45" fmla="*/ 760 h 2418"/>
              <a:gd name="T46" fmla="*/ 349 w 2419"/>
              <a:gd name="T47" fmla="*/ 714 h 2418"/>
              <a:gd name="T48" fmla="*/ 417 w 2419"/>
              <a:gd name="T49" fmla="*/ 663 h 2418"/>
              <a:gd name="T50" fmla="*/ 484 w 2419"/>
              <a:gd name="T51" fmla="*/ 607 h 2418"/>
              <a:gd name="T52" fmla="*/ 547 w 2419"/>
              <a:gd name="T53" fmla="*/ 547 h 2418"/>
              <a:gd name="T54" fmla="*/ 607 w 2419"/>
              <a:gd name="T55" fmla="*/ 484 h 2418"/>
              <a:gd name="T56" fmla="*/ 663 w 2419"/>
              <a:gd name="T57" fmla="*/ 417 h 2418"/>
              <a:gd name="T58" fmla="*/ 713 w 2419"/>
              <a:gd name="T59" fmla="*/ 350 h 2418"/>
              <a:gd name="T60" fmla="*/ 759 w 2419"/>
              <a:gd name="T61" fmla="*/ 280 h 2418"/>
              <a:gd name="T62" fmla="*/ 800 w 2419"/>
              <a:gd name="T63" fmla="*/ 211 h 2418"/>
              <a:gd name="T64" fmla="*/ 835 w 2419"/>
              <a:gd name="T65" fmla="*/ 140 h 2418"/>
              <a:gd name="T66" fmla="*/ 864 w 2419"/>
              <a:gd name="T67" fmla="*/ 70 h 2418"/>
              <a:gd name="T68" fmla="*/ 887 w 2419"/>
              <a:gd name="T69" fmla="*/ 0 h 2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19" h="2418">
                <a:moveTo>
                  <a:pt x="887" y="0"/>
                </a:moveTo>
                <a:lnTo>
                  <a:pt x="2419" y="1532"/>
                </a:lnTo>
                <a:lnTo>
                  <a:pt x="2396" y="1602"/>
                </a:lnTo>
                <a:lnTo>
                  <a:pt x="2367" y="1672"/>
                </a:lnTo>
                <a:lnTo>
                  <a:pt x="2332" y="1742"/>
                </a:lnTo>
                <a:lnTo>
                  <a:pt x="2291" y="1812"/>
                </a:lnTo>
                <a:lnTo>
                  <a:pt x="2246" y="1882"/>
                </a:lnTo>
                <a:lnTo>
                  <a:pt x="2195" y="1949"/>
                </a:lnTo>
                <a:lnTo>
                  <a:pt x="2140" y="2015"/>
                </a:lnTo>
                <a:lnTo>
                  <a:pt x="2078" y="2079"/>
                </a:lnTo>
                <a:lnTo>
                  <a:pt x="2015" y="2139"/>
                </a:lnTo>
                <a:lnTo>
                  <a:pt x="1950" y="2195"/>
                </a:lnTo>
                <a:lnTo>
                  <a:pt x="1881" y="2246"/>
                </a:lnTo>
                <a:lnTo>
                  <a:pt x="1813" y="2292"/>
                </a:lnTo>
                <a:lnTo>
                  <a:pt x="1742" y="2333"/>
                </a:lnTo>
                <a:lnTo>
                  <a:pt x="1672" y="2368"/>
                </a:lnTo>
                <a:lnTo>
                  <a:pt x="1601" y="2395"/>
                </a:lnTo>
                <a:lnTo>
                  <a:pt x="1532" y="2418"/>
                </a:lnTo>
                <a:lnTo>
                  <a:pt x="0" y="886"/>
                </a:lnTo>
                <a:lnTo>
                  <a:pt x="69" y="863"/>
                </a:lnTo>
                <a:lnTo>
                  <a:pt x="140" y="836"/>
                </a:lnTo>
                <a:lnTo>
                  <a:pt x="209" y="801"/>
                </a:lnTo>
                <a:lnTo>
                  <a:pt x="280" y="760"/>
                </a:lnTo>
                <a:lnTo>
                  <a:pt x="349" y="714"/>
                </a:lnTo>
                <a:lnTo>
                  <a:pt x="417" y="663"/>
                </a:lnTo>
                <a:lnTo>
                  <a:pt x="484" y="607"/>
                </a:lnTo>
                <a:lnTo>
                  <a:pt x="547" y="547"/>
                </a:lnTo>
                <a:lnTo>
                  <a:pt x="607" y="484"/>
                </a:lnTo>
                <a:lnTo>
                  <a:pt x="663" y="417"/>
                </a:lnTo>
                <a:lnTo>
                  <a:pt x="713" y="350"/>
                </a:lnTo>
                <a:lnTo>
                  <a:pt x="759" y="280"/>
                </a:lnTo>
                <a:lnTo>
                  <a:pt x="800" y="211"/>
                </a:lnTo>
                <a:lnTo>
                  <a:pt x="835" y="140"/>
                </a:lnTo>
                <a:lnTo>
                  <a:pt x="864" y="70"/>
                </a:lnTo>
                <a:lnTo>
                  <a:pt x="887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Freeform 41">
            <a:extLst>
              <a:ext uri="{FF2B5EF4-FFF2-40B4-BE49-F238E27FC236}">
                <a16:creationId xmlns:a16="http://schemas.microsoft.com/office/drawing/2014/main" id="{B695B2B8-4251-41B8-80F1-1827F89D9751}"/>
              </a:ext>
            </a:extLst>
          </p:cNvPr>
          <p:cNvSpPr>
            <a:spLocks/>
          </p:cNvSpPr>
          <p:nvPr/>
        </p:nvSpPr>
        <p:spPr bwMode="auto">
          <a:xfrm rot="2741636">
            <a:off x="4471784" y="2617389"/>
            <a:ext cx="1608720" cy="1837444"/>
          </a:xfrm>
          <a:custGeom>
            <a:avLst/>
            <a:gdLst>
              <a:gd name="T0" fmla="*/ 0 w 1751"/>
              <a:gd name="T1" fmla="*/ 0 h 2092"/>
              <a:gd name="T2" fmla="*/ 1676 w 1751"/>
              <a:gd name="T3" fmla="*/ 1675 h 2092"/>
              <a:gd name="T4" fmla="*/ 1676 w 1751"/>
              <a:gd name="T5" fmla="*/ 1676 h 2092"/>
              <a:gd name="T6" fmla="*/ 1675 w 1751"/>
              <a:gd name="T7" fmla="*/ 1677 h 2092"/>
              <a:gd name="T8" fmla="*/ 1699 w 1751"/>
              <a:gd name="T9" fmla="*/ 1711 h 2092"/>
              <a:gd name="T10" fmla="*/ 1719 w 1751"/>
              <a:gd name="T11" fmla="*/ 1748 h 2092"/>
              <a:gd name="T12" fmla="*/ 1734 w 1751"/>
              <a:gd name="T13" fmla="*/ 1789 h 2092"/>
              <a:gd name="T14" fmla="*/ 1744 w 1751"/>
              <a:gd name="T15" fmla="*/ 1834 h 2092"/>
              <a:gd name="T16" fmla="*/ 1750 w 1751"/>
              <a:gd name="T17" fmla="*/ 1880 h 2092"/>
              <a:gd name="T18" fmla="*/ 1751 w 1751"/>
              <a:gd name="T19" fmla="*/ 1930 h 2092"/>
              <a:gd name="T20" fmla="*/ 1746 w 1751"/>
              <a:gd name="T21" fmla="*/ 1981 h 2092"/>
              <a:gd name="T22" fmla="*/ 1738 w 1751"/>
              <a:gd name="T23" fmla="*/ 2036 h 2092"/>
              <a:gd name="T24" fmla="*/ 1725 w 1751"/>
              <a:gd name="T25" fmla="*/ 2092 h 2092"/>
              <a:gd name="T26" fmla="*/ 61 w 1751"/>
              <a:gd name="T27" fmla="*/ 429 h 2092"/>
              <a:gd name="T28" fmla="*/ 76 w 1751"/>
              <a:gd name="T29" fmla="*/ 370 h 2092"/>
              <a:gd name="T30" fmla="*/ 84 w 1751"/>
              <a:gd name="T31" fmla="*/ 312 h 2092"/>
              <a:gd name="T32" fmla="*/ 88 w 1751"/>
              <a:gd name="T33" fmla="*/ 258 h 2092"/>
              <a:gd name="T34" fmla="*/ 85 w 1751"/>
              <a:gd name="T35" fmla="*/ 207 h 2092"/>
              <a:gd name="T36" fmla="*/ 79 w 1751"/>
              <a:gd name="T37" fmla="*/ 159 h 2092"/>
              <a:gd name="T38" fmla="*/ 67 w 1751"/>
              <a:gd name="T39" fmla="*/ 113 h 2092"/>
              <a:gd name="T40" fmla="*/ 49 w 1751"/>
              <a:gd name="T41" fmla="*/ 72 h 2092"/>
              <a:gd name="T42" fmla="*/ 28 w 1751"/>
              <a:gd name="T43" fmla="*/ 33 h 2092"/>
              <a:gd name="T44" fmla="*/ 0 w 1751"/>
              <a:gd name="T45" fmla="*/ 0 h 2092"/>
              <a:gd name="T46" fmla="*/ 0 w 1751"/>
              <a:gd name="T47" fmla="*/ 0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51" h="2092">
                <a:moveTo>
                  <a:pt x="0" y="0"/>
                </a:moveTo>
                <a:lnTo>
                  <a:pt x="1676" y="1675"/>
                </a:lnTo>
                <a:lnTo>
                  <a:pt x="1676" y="1676"/>
                </a:lnTo>
                <a:lnTo>
                  <a:pt x="1675" y="1677"/>
                </a:lnTo>
                <a:lnTo>
                  <a:pt x="1699" y="1711"/>
                </a:lnTo>
                <a:lnTo>
                  <a:pt x="1719" y="1748"/>
                </a:lnTo>
                <a:lnTo>
                  <a:pt x="1734" y="1789"/>
                </a:lnTo>
                <a:lnTo>
                  <a:pt x="1744" y="1834"/>
                </a:lnTo>
                <a:lnTo>
                  <a:pt x="1750" y="1880"/>
                </a:lnTo>
                <a:lnTo>
                  <a:pt x="1751" y="1930"/>
                </a:lnTo>
                <a:lnTo>
                  <a:pt x="1746" y="1981"/>
                </a:lnTo>
                <a:lnTo>
                  <a:pt x="1738" y="2036"/>
                </a:lnTo>
                <a:lnTo>
                  <a:pt x="1725" y="2092"/>
                </a:lnTo>
                <a:lnTo>
                  <a:pt x="61" y="429"/>
                </a:lnTo>
                <a:lnTo>
                  <a:pt x="76" y="370"/>
                </a:lnTo>
                <a:lnTo>
                  <a:pt x="84" y="312"/>
                </a:lnTo>
                <a:lnTo>
                  <a:pt x="88" y="258"/>
                </a:lnTo>
                <a:lnTo>
                  <a:pt x="85" y="207"/>
                </a:lnTo>
                <a:lnTo>
                  <a:pt x="79" y="159"/>
                </a:lnTo>
                <a:lnTo>
                  <a:pt x="67" y="113"/>
                </a:lnTo>
                <a:lnTo>
                  <a:pt x="49" y="72"/>
                </a:lnTo>
                <a:lnTo>
                  <a:pt x="28" y="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Freeform 42">
            <a:extLst>
              <a:ext uri="{FF2B5EF4-FFF2-40B4-BE49-F238E27FC236}">
                <a16:creationId xmlns:a16="http://schemas.microsoft.com/office/drawing/2014/main" id="{D7A08CBF-B826-4A08-9892-376A40813C2B}"/>
              </a:ext>
            </a:extLst>
          </p:cNvPr>
          <p:cNvSpPr>
            <a:spLocks/>
          </p:cNvSpPr>
          <p:nvPr/>
        </p:nvSpPr>
        <p:spPr bwMode="auto">
          <a:xfrm rot="2741636">
            <a:off x="4381371" y="5155683"/>
            <a:ext cx="442582" cy="421594"/>
          </a:xfrm>
          <a:custGeom>
            <a:avLst/>
            <a:gdLst>
              <a:gd name="T0" fmla="*/ 384 w 482"/>
              <a:gd name="T1" fmla="*/ 0 h 481"/>
              <a:gd name="T2" fmla="*/ 482 w 482"/>
              <a:gd name="T3" fmla="*/ 481 h 481"/>
              <a:gd name="T4" fmla="*/ 0 w 482"/>
              <a:gd name="T5" fmla="*/ 384 h 481"/>
              <a:gd name="T6" fmla="*/ 70 w 482"/>
              <a:gd name="T7" fmla="*/ 326 h 481"/>
              <a:gd name="T8" fmla="*/ 138 w 482"/>
              <a:gd name="T9" fmla="*/ 266 h 481"/>
              <a:gd name="T10" fmla="*/ 203 w 482"/>
              <a:gd name="T11" fmla="*/ 204 h 481"/>
              <a:gd name="T12" fmla="*/ 267 w 482"/>
              <a:gd name="T13" fmla="*/ 138 h 481"/>
              <a:gd name="T14" fmla="*/ 327 w 482"/>
              <a:gd name="T15" fmla="*/ 70 h 481"/>
              <a:gd name="T16" fmla="*/ 384 w 482"/>
              <a:gd name="T17" fmla="*/ 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2" h="481">
                <a:moveTo>
                  <a:pt x="384" y="0"/>
                </a:moveTo>
                <a:lnTo>
                  <a:pt x="482" y="481"/>
                </a:lnTo>
                <a:lnTo>
                  <a:pt x="0" y="384"/>
                </a:lnTo>
                <a:lnTo>
                  <a:pt x="70" y="326"/>
                </a:lnTo>
                <a:lnTo>
                  <a:pt x="138" y="266"/>
                </a:lnTo>
                <a:lnTo>
                  <a:pt x="203" y="204"/>
                </a:lnTo>
                <a:lnTo>
                  <a:pt x="267" y="138"/>
                </a:lnTo>
                <a:lnTo>
                  <a:pt x="327" y="70"/>
                </a:lnTo>
                <a:lnTo>
                  <a:pt x="38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Freeform 43">
            <a:extLst>
              <a:ext uri="{FF2B5EF4-FFF2-40B4-BE49-F238E27FC236}">
                <a16:creationId xmlns:a16="http://schemas.microsoft.com/office/drawing/2014/main" id="{88BEE7C4-9A24-4612-98A9-766E34A5F5E8}"/>
              </a:ext>
            </a:extLst>
          </p:cNvPr>
          <p:cNvSpPr>
            <a:spLocks/>
          </p:cNvSpPr>
          <p:nvPr/>
        </p:nvSpPr>
        <p:spPr bwMode="auto">
          <a:xfrm rot="2741636">
            <a:off x="4317517" y="5306057"/>
            <a:ext cx="442582" cy="244173"/>
          </a:xfrm>
          <a:custGeom>
            <a:avLst/>
            <a:gdLst>
              <a:gd name="T0" fmla="*/ 203 w 482"/>
              <a:gd name="T1" fmla="*/ 0 h 277"/>
              <a:gd name="T2" fmla="*/ 482 w 482"/>
              <a:gd name="T3" fmla="*/ 277 h 277"/>
              <a:gd name="T4" fmla="*/ 0 w 482"/>
              <a:gd name="T5" fmla="*/ 180 h 277"/>
              <a:gd name="T6" fmla="*/ 70 w 482"/>
              <a:gd name="T7" fmla="*/ 122 h 277"/>
              <a:gd name="T8" fmla="*/ 138 w 482"/>
              <a:gd name="T9" fmla="*/ 62 h 277"/>
              <a:gd name="T10" fmla="*/ 203 w 482"/>
              <a:gd name="T11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2" h="277">
                <a:moveTo>
                  <a:pt x="203" y="0"/>
                </a:moveTo>
                <a:lnTo>
                  <a:pt x="482" y="277"/>
                </a:lnTo>
                <a:lnTo>
                  <a:pt x="0" y="180"/>
                </a:lnTo>
                <a:lnTo>
                  <a:pt x="70" y="122"/>
                </a:lnTo>
                <a:lnTo>
                  <a:pt x="138" y="62"/>
                </a:lnTo>
                <a:lnTo>
                  <a:pt x="203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Freeform 44">
            <a:extLst>
              <a:ext uri="{FF2B5EF4-FFF2-40B4-BE49-F238E27FC236}">
                <a16:creationId xmlns:a16="http://schemas.microsoft.com/office/drawing/2014/main" id="{B63C8FE3-C940-4346-BDB1-4FE5F57E243D}"/>
              </a:ext>
            </a:extLst>
          </p:cNvPr>
          <p:cNvSpPr>
            <a:spLocks/>
          </p:cNvSpPr>
          <p:nvPr/>
        </p:nvSpPr>
        <p:spPr bwMode="auto">
          <a:xfrm rot="2741636">
            <a:off x="3350944" y="2977926"/>
            <a:ext cx="1908060" cy="1642458"/>
          </a:xfrm>
          <a:custGeom>
            <a:avLst/>
            <a:gdLst>
              <a:gd name="T0" fmla="*/ 547 w 2078"/>
              <a:gd name="T1" fmla="*/ 0 h 1871"/>
              <a:gd name="T2" fmla="*/ 2078 w 2078"/>
              <a:gd name="T3" fmla="*/ 1532 h 1871"/>
              <a:gd name="T4" fmla="*/ 2015 w 2078"/>
              <a:gd name="T5" fmla="*/ 1592 h 1871"/>
              <a:gd name="T6" fmla="*/ 1950 w 2078"/>
              <a:gd name="T7" fmla="*/ 1648 h 1871"/>
              <a:gd name="T8" fmla="*/ 1881 w 2078"/>
              <a:gd name="T9" fmla="*/ 1699 h 1871"/>
              <a:gd name="T10" fmla="*/ 1813 w 2078"/>
              <a:gd name="T11" fmla="*/ 1745 h 1871"/>
              <a:gd name="T12" fmla="*/ 1742 w 2078"/>
              <a:gd name="T13" fmla="*/ 1786 h 1871"/>
              <a:gd name="T14" fmla="*/ 1672 w 2078"/>
              <a:gd name="T15" fmla="*/ 1821 h 1871"/>
              <a:gd name="T16" fmla="*/ 1601 w 2078"/>
              <a:gd name="T17" fmla="*/ 1848 h 1871"/>
              <a:gd name="T18" fmla="*/ 1532 w 2078"/>
              <a:gd name="T19" fmla="*/ 1871 h 1871"/>
              <a:gd name="T20" fmla="*/ 0 w 2078"/>
              <a:gd name="T21" fmla="*/ 339 h 1871"/>
              <a:gd name="T22" fmla="*/ 69 w 2078"/>
              <a:gd name="T23" fmla="*/ 316 h 1871"/>
              <a:gd name="T24" fmla="*/ 140 w 2078"/>
              <a:gd name="T25" fmla="*/ 289 h 1871"/>
              <a:gd name="T26" fmla="*/ 209 w 2078"/>
              <a:gd name="T27" fmla="*/ 254 h 1871"/>
              <a:gd name="T28" fmla="*/ 280 w 2078"/>
              <a:gd name="T29" fmla="*/ 213 h 1871"/>
              <a:gd name="T30" fmla="*/ 349 w 2078"/>
              <a:gd name="T31" fmla="*/ 167 h 1871"/>
              <a:gd name="T32" fmla="*/ 417 w 2078"/>
              <a:gd name="T33" fmla="*/ 116 h 1871"/>
              <a:gd name="T34" fmla="*/ 484 w 2078"/>
              <a:gd name="T35" fmla="*/ 60 h 1871"/>
              <a:gd name="T36" fmla="*/ 547 w 2078"/>
              <a:gd name="T37" fmla="*/ 0 h 1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78" h="1871">
                <a:moveTo>
                  <a:pt x="547" y="0"/>
                </a:moveTo>
                <a:lnTo>
                  <a:pt x="2078" y="1532"/>
                </a:lnTo>
                <a:lnTo>
                  <a:pt x="2015" y="1592"/>
                </a:lnTo>
                <a:lnTo>
                  <a:pt x="1950" y="1648"/>
                </a:lnTo>
                <a:lnTo>
                  <a:pt x="1881" y="1699"/>
                </a:lnTo>
                <a:lnTo>
                  <a:pt x="1813" y="1745"/>
                </a:lnTo>
                <a:lnTo>
                  <a:pt x="1742" y="1786"/>
                </a:lnTo>
                <a:lnTo>
                  <a:pt x="1672" y="1821"/>
                </a:lnTo>
                <a:lnTo>
                  <a:pt x="1601" y="1848"/>
                </a:lnTo>
                <a:lnTo>
                  <a:pt x="1532" y="1871"/>
                </a:lnTo>
                <a:lnTo>
                  <a:pt x="0" y="339"/>
                </a:lnTo>
                <a:lnTo>
                  <a:pt x="69" y="316"/>
                </a:lnTo>
                <a:lnTo>
                  <a:pt x="140" y="289"/>
                </a:lnTo>
                <a:lnTo>
                  <a:pt x="209" y="254"/>
                </a:lnTo>
                <a:lnTo>
                  <a:pt x="280" y="213"/>
                </a:lnTo>
                <a:lnTo>
                  <a:pt x="349" y="167"/>
                </a:lnTo>
                <a:lnTo>
                  <a:pt x="417" y="116"/>
                </a:lnTo>
                <a:lnTo>
                  <a:pt x="484" y="60"/>
                </a:lnTo>
                <a:lnTo>
                  <a:pt x="547" y="0"/>
                </a:lnTo>
                <a:close/>
              </a:path>
            </a:pathLst>
          </a:custGeom>
          <a:solidFill>
            <a:srgbClr val="236C9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B955996-A448-4ED2-83D7-54A88F1A2FD0}"/>
              </a:ext>
            </a:extLst>
          </p:cNvPr>
          <p:cNvSpPr/>
          <p:nvPr/>
        </p:nvSpPr>
        <p:spPr>
          <a:xfrm>
            <a:off x="190804" y="1529200"/>
            <a:ext cx="34923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Деление видеоурока </a:t>
            </a:r>
            <a:r>
              <a:rPr lang="ru-RU" sz="1600" dirty="0"/>
              <a:t>на отдельные учебные эпизоды с четко определёнными целями и задачами.</a:t>
            </a:r>
          </a:p>
          <a:p>
            <a:pPr algn="r">
              <a:spcBef>
                <a:spcPts val="12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Интеграция</a:t>
            </a:r>
            <a:r>
              <a:rPr lang="ru-RU" sz="1600" dirty="0"/>
              <a:t> различных </a:t>
            </a:r>
            <a:r>
              <a:rPr lang="ru-RU" sz="1600" b="1" dirty="0">
                <a:solidFill>
                  <a:srgbClr val="236C99"/>
                </a:solidFill>
              </a:rPr>
              <a:t>каналов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236C99"/>
                </a:solidFill>
              </a:rPr>
              <a:t>информации</a:t>
            </a:r>
            <a:r>
              <a:rPr lang="ru-RU" sz="1600" dirty="0">
                <a:solidFill>
                  <a:srgbClr val="236C99"/>
                </a:solidFill>
              </a:rPr>
              <a:t>: </a:t>
            </a:r>
            <a:r>
              <a:rPr lang="ru-RU" sz="1600" dirty="0"/>
              <a:t>визуальный, аудиальный каналы;</a:t>
            </a:r>
          </a:p>
          <a:p>
            <a:pPr algn="r">
              <a:spcBef>
                <a:spcPts val="12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Использование всех инструментов визуализации:</a:t>
            </a:r>
            <a:r>
              <a:rPr lang="ru-RU" sz="1600" dirty="0">
                <a:solidFill>
                  <a:srgbClr val="236C99"/>
                </a:solidFill>
              </a:rPr>
              <a:t> </a:t>
            </a:r>
            <a:r>
              <a:rPr lang="ru-RU" sz="1600" dirty="0"/>
              <a:t>видео, анимация, изображение, таблицы, диаграммы, инфографика;</a:t>
            </a:r>
          </a:p>
          <a:p>
            <a:pPr algn="r">
              <a:spcBef>
                <a:spcPts val="1200"/>
              </a:spcBef>
            </a:pPr>
            <a:r>
              <a:rPr lang="ru-RU" sz="1600" dirty="0"/>
              <a:t>Возможность </a:t>
            </a:r>
            <a:r>
              <a:rPr lang="ru-RU" sz="1600" b="1" dirty="0">
                <a:solidFill>
                  <a:srgbClr val="236C99"/>
                </a:solidFill>
              </a:rPr>
              <a:t>выбора индивидуального темпа</a:t>
            </a:r>
            <a:r>
              <a:rPr lang="ru-RU" sz="1600" dirty="0"/>
              <a:t> обучения;</a:t>
            </a:r>
          </a:p>
          <a:p>
            <a:pPr algn="r">
              <a:spcBef>
                <a:spcPts val="12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Интерактивность</a:t>
            </a:r>
            <a:r>
              <a:rPr lang="ru-RU" sz="1600" dirty="0"/>
              <a:t> всех элементов современного урока.</a:t>
            </a:r>
          </a:p>
          <a:p>
            <a:pPr algn="r">
              <a:spcBef>
                <a:spcPts val="1200"/>
              </a:spcBef>
            </a:pPr>
            <a:r>
              <a:rPr lang="ru-RU" sz="1600" b="1" dirty="0">
                <a:solidFill>
                  <a:srgbClr val="236C99"/>
                </a:solidFill>
              </a:rPr>
              <a:t>Единый стиль </a:t>
            </a:r>
            <a:r>
              <a:rPr lang="ru-RU" sz="1600" dirty="0"/>
              <a:t>исполнения видеоурока;</a:t>
            </a:r>
          </a:p>
        </p:txBody>
      </p:sp>
    </p:spTree>
    <p:extLst>
      <p:ext uri="{BB962C8B-B14F-4D97-AF65-F5344CB8AC3E}">
        <p14:creationId xmlns:p14="http://schemas.microsoft.com/office/powerpoint/2010/main" val="42450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466A612-D0A3-4D6B-BDDC-9D4E635A567C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14745AD-66DB-42BE-BB29-A471E55752C8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67D7CF83-2774-449E-A3B2-853EF1C2EEE2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4214DB37-ECEB-4E14-9B10-BF6E0AA0C199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1" name="Прямоугольник 2">
                <a:extLst>
                  <a:ext uri="{FF2B5EF4-FFF2-40B4-BE49-F238E27FC236}">
                    <a16:creationId xmlns:a16="http://schemas.microsoft.com/office/drawing/2014/main" id="{76014A9C-6A5A-4056-82FC-441708CD6F27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4">
                <a:extLst>
                  <a:ext uri="{FF2B5EF4-FFF2-40B4-BE49-F238E27FC236}">
                    <a16:creationId xmlns:a16="http://schemas.microsoft.com/office/drawing/2014/main" id="{7A172292-388D-4186-AD24-01C12AA2C1EE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5">
                <a:extLst>
                  <a:ext uri="{FF2B5EF4-FFF2-40B4-BE49-F238E27FC236}">
                    <a16:creationId xmlns:a16="http://schemas.microsoft.com/office/drawing/2014/main" id="{69035F01-0284-4424-AEA3-92D973F5A544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Двенадцатиугольник 8">
                <a:extLst>
                  <a:ext uri="{FF2B5EF4-FFF2-40B4-BE49-F238E27FC236}">
                    <a16:creationId xmlns:a16="http://schemas.microsoft.com/office/drawing/2014/main" id="{182C962D-74B3-41F7-82A8-B801EA044511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10">
                <a:extLst>
                  <a:ext uri="{FF2B5EF4-FFF2-40B4-BE49-F238E27FC236}">
                    <a16:creationId xmlns:a16="http://schemas.microsoft.com/office/drawing/2014/main" id="{74896984-F85F-4300-9691-D75E89926C31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11">
                <a:extLst>
                  <a:ext uri="{FF2B5EF4-FFF2-40B4-BE49-F238E27FC236}">
                    <a16:creationId xmlns:a16="http://schemas.microsoft.com/office/drawing/2014/main" id="{EB45C3B5-999A-48C6-991D-08022642306A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5">
                <a:extLst>
                  <a:ext uri="{FF2B5EF4-FFF2-40B4-BE49-F238E27FC236}">
                    <a16:creationId xmlns:a16="http://schemas.microsoft.com/office/drawing/2014/main" id="{BDEC1890-651D-439D-A345-BCA52BEF828D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Равнобедренный треугольник 10">
                <a:extLst>
                  <a:ext uri="{FF2B5EF4-FFF2-40B4-BE49-F238E27FC236}">
                    <a16:creationId xmlns:a16="http://schemas.microsoft.com/office/drawing/2014/main" id="{32247694-F02A-4BC5-8713-B0001C574FC6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ый треугольник 11">
                <a:extLst>
                  <a:ext uri="{FF2B5EF4-FFF2-40B4-BE49-F238E27FC236}">
                    <a16:creationId xmlns:a16="http://schemas.microsoft.com/office/drawing/2014/main" id="{C072F3FE-74B7-43C6-A40C-6628EFF67470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Двенадцатиугольник 8">
                <a:extLst>
                  <a:ext uri="{FF2B5EF4-FFF2-40B4-BE49-F238E27FC236}">
                    <a16:creationId xmlns:a16="http://schemas.microsoft.com/office/drawing/2014/main" id="{74A5484E-7B23-43FA-8110-F09E83B59246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4">
                <a:extLst>
                  <a:ext uri="{FF2B5EF4-FFF2-40B4-BE49-F238E27FC236}">
                    <a16:creationId xmlns:a16="http://schemas.microsoft.com/office/drawing/2014/main" id="{80D8ED98-B65D-4BBB-B245-9A57C524067B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2">
                <a:extLst>
                  <a:ext uri="{FF2B5EF4-FFF2-40B4-BE49-F238E27FC236}">
                    <a16:creationId xmlns:a16="http://schemas.microsoft.com/office/drawing/2014/main" id="{DF33F52B-74A3-444B-B2FC-A9D8884F1B0C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D8FFD36-8C24-4FE6-BFB3-5216D2B0C4C8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0ABCC3DB-5D12-44BB-A180-10F95E4D7933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4B940D36-8769-4C9E-8BCF-12C20166D7AF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E985F6AC-4F77-41C9-B20A-EA9DAEC39F5E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A891296A-43A4-4165-9856-F934FACDCF3F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>
              <a:extLst>
                <a:ext uri="{FF2B5EF4-FFF2-40B4-BE49-F238E27FC236}">
                  <a16:creationId xmlns:a16="http://schemas.microsoft.com/office/drawing/2014/main" id="{82799BE4-D026-43FD-A5F4-9C105DD28F45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E36E8BA-1B3E-4B88-9A79-C3AD841155C5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32">
              <a:extLst>
                <a:ext uri="{FF2B5EF4-FFF2-40B4-BE49-F238E27FC236}">
                  <a16:creationId xmlns:a16="http://schemas.microsoft.com/office/drawing/2014/main" id="{FF18B84B-BB8C-4DA7-8924-7D5F56D84B9E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4585538E-C96D-426F-A06B-0E99EAC8DAC8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5D87AD8F-FD9B-439E-8573-EEB405FBFBD9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A0F97F5F-B221-4A2F-8398-8A0474A87205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54201" y="116632"/>
            <a:ext cx="6878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Требования к продолжительности </a:t>
            </a:r>
            <a:r>
              <a:rPr lang="ru-RU" sz="2400" b="1" dirty="0" smtClean="0">
                <a:solidFill>
                  <a:schemeClr val="bg1"/>
                </a:solidFill>
              </a:rPr>
              <a:t>занятий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025" y="3311880"/>
            <a:ext cx="28827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8AFCD"/>
                </a:solidFill>
              </a:rPr>
              <a:t>Для </a:t>
            </a:r>
            <a:r>
              <a:rPr lang="ru-RU" b="1" dirty="0" smtClean="0">
                <a:solidFill>
                  <a:srgbClr val="58AFCD"/>
                </a:solidFill>
              </a:rPr>
              <a:t>НОО </a:t>
            </a:r>
            <a:r>
              <a:rPr lang="ru-RU" dirty="0" smtClean="0"/>
              <a:t>время </a:t>
            </a:r>
            <a:r>
              <a:rPr lang="ru-RU" dirty="0"/>
              <a:t>представления </a:t>
            </a:r>
            <a:r>
              <a:rPr lang="ru-RU" dirty="0" smtClean="0"/>
              <a:t>материала - не </a:t>
            </a:r>
            <a:r>
              <a:rPr lang="ru-RU" dirty="0"/>
              <a:t>более 7 минут. </a:t>
            </a:r>
            <a:r>
              <a:rPr lang="ru-RU" dirty="0" smtClean="0"/>
              <a:t>Рекомендуется ограниченный спектр материалов.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887" y="1277059"/>
            <a:ext cx="4182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C9BE9"/>
                </a:solidFill>
              </a:rPr>
              <a:t>Для </a:t>
            </a:r>
            <a:r>
              <a:rPr lang="ru-RU" b="1" dirty="0" smtClean="0">
                <a:solidFill>
                  <a:srgbClr val="5C9BE9"/>
                </a:solidFill>
              </a:rPr>
              <a:t>ООО </a:t>
            </a:r>
            <a:r>
              <a:rPr lang="ru-RU" dirty="0" smtClean="0"/>
              <a:t>рекомендуется </a:t>
            </a:r>
            <a:r>
              <a:rPr lang="ru-RU" dirty="0"/>
              <a:t>использование расширенного спектра </a:t>
            </a:r>
            <a:r>
              <a:rPr lang="ru-RU" dirty="0" smtClean="0"/>
              <a:t>материалов </a:t>
            </a:r>
            <a:r>
              <a:rPr lang="ru-RU" dirty="0" smtClean="0"/>
              <a:t>по форме и типу. Время демонстрации видеоурока до 15 минут.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49660" y="2300736"/>
            <a:ext cx="25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C5A7F"/>
                </a:solidFill>
              </a:rPr>
              <a:t>Для </a:t>
            </a:r>
            <a:r>
              <a:rPr lang="ru-RU" b="1" dirty="0" smtClean="0">
                <a:solidFill>
                  <a:srgbClr val="1C5A7F"/>
                </a:solidFill>
              </a:rPr>
              <a:t>СОО </a:t>
            </a:r>
            <a:r>
              <a:rPr lang="ru-RU" dirty="0" smtClean="0"/>
              <a:t>рекомендуется </a:t>
            </a:r>
            <a:r>
              <a:rPr lang="ru-RU" dirty="0"/>
              <a:t>использование расширенного спектра </a:t>
            </a:r>
            <a:r>
              <a:rPr lang="ru-RU" dirty="0" smtClean="0"/>
              <a:t>видеоуроков по форме и типу. Время представления </a:t>
            </a:r>
            <a:r>
              <a:rPr lang="ru-RU" dirty="0" smtClean="0"/>
              <a:t>- </a:t>
            </a:r>
            <a:r>
              <a:rPr lang="ru-RU" dirty="0" smtClean="0"/>
              <a:t>до 45 минут.</a:t>
            </a:r>
            <a:endParaRPr lang="ru-RU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99C4262D-C8CF-4B25-AB67-F1AEE59BAFFB}"/>
              </a:ext>
            </a:extLst>
          </p:cNvPr>
          <p:cNvGrpSpPr/>
          <p:nvPr/>
        </p:nvGrpSpPr>
        <p:grpSpPr>
          <a:xfrm>
            <a:off x="2859635" y="2492896"/>
            <a:ext cx="3424729" cy="3131556"/>
            <a:chOff x="4432084" y="1810694"/>
            <a:chExt cx="4698998" cy="4211676"/>
          </a:xfrm>
        </p:grpSpPr>
        <p:sp>
          <p:nvSpPr>
            <p:cNvPr id="33" name="Freeform: Shape 16">
              <a:extLst>
                <a:ext uri="{FF2B5EF4-FFF2-40B4-BE49-F238E27FC236}">
                  <a16:creationId xmlns:a16="http://schemas.microsoft.com/office/drawing/2014/main" id="{CA167817-1798-45B5-B7D1-36360FC93A53}"/>
                </a:ext>
              </a:extLst>
            </p:cNvPr>
            <p:cNvSpPr/>
            <p:nvPr/>
          </p:nvSpPr>
          <p:spPr>
            <a:xfrm>
              <a:off x="4781773" y="3960132"/>
              <a:ext cx="1535050" cy="2062238"/>
            </a:xfrm>
            <a:custGeom>
              <a:avLst/>
              <a:gdLst>
                <a:gd name="connsiteX0" fmla="*/ 1475715 w 2417275"/>
                <a:gd name="connsiteY0" fmla="*/ 3612333 h 3612333"/>
                <a:gd name="connsiteX1" fmla="*/ 117695 w 2417275"/>
                <a:gd name="connsiteY1" fmla="*/ 3213980 h 3612333"/>
                <a:gd name="connsiteX2" fmla="*/ 0 w 2417275"/>
                <a:gd name="connsiteY2" fmla="*/ 162962 h 3612333"/>
                <a:gd name="connsiteX3" fmla="*/ 878186 w 2417275"/>
                <a:gd name="connsiteY3" fmla="*/ 0 h 3612333"/>
                <a:gd name="connsiteX4" fmla="*/ 2417275 w 2417275"/>
                <a:gd name="connsiteY4" fmla="*/ 298764 h 3612333"/>
                <a:gd name="connsiteX5" fmla="*/ 2408222 w 2417275"/>
                <a:gd name="connsiteY5" fmla="*/ 3404103 h 3612333"/>
                <a:gd name="connsiteX6" fmla="*/ 1475715 w 2417275"/>
                <a:gd name="connsiteY6" fmla="*/ 3612333 h 3612333"/>
                <a:gd name="connsiteX0" fmla="*/ 1475715 w 2417275"/>
                <a:gd name="connsiteY0" fmla="*/ 3639494 h 3639494"/>
                <a:gd name="connsiteX1" fmla="*/ 117695 w 2417275"/>
                <a:gd name="connsiteY1" fmla="*/ 3213980 h 3639494"/>
                <a:gd name="connsiteX2" fmla="*/ 0 w 2417275"/>
                <a:gd name="connsiteY2" fmla="*/ 162962 h 3639494"/>
                <a:gd name="connsiteX3" fmla="*/ 878186 w 2417275"/>
                <a:gd name="connsiteY3" fmla="*/ 0 h 3639494"/>
                <a:gd name="connsiteX4" fmla="*/ 2417275 w 2417275"/>
                <a:gd name="connsiteY4" fmla="*/ 298764 h 3639494"/>
                <a:gd name="connsiteX5" fmla="*/ 2408222 w 2417275"/>
                <a:gd name="connsiteY5" fmla="*/ 3404103 h 3639494"/>
                <a:gd name="connsiteX6" fmla="*/ 1475715 w 2417275"/>
                <a:gd name="connsiteY6" fmla="*/ 3639494 h 3639494"/>
                <a:gd name="connsiteX0" fmla="*/ 1303236 w 2417275"/>
                <a:gd name="connsiteY0" fmla="*/ 3704548 h 3704548"/>
                <a:gd name="connsiteX1" fmla="*/ 117695 w 2417275"/>
                <a:gd name="connsiteY1" fmla="*/ 3213980 h 3704548"/>
                <a:gd name="connsiteX2" fmla="*/ 0 w 2417275"/>
                <a:gd name="connsiteY2" fmla="*/ 162962 h 3704548"/>
                <a:gd name="connsiteX3" fmla="*/ 878186 w 2417275"/>
                <a:gd name="connsiteY3" fmla="*/ 0 h 3704548"/>
                <a:gd name="connsiteX4" fmla="*/ 2417275 w 2417275"/>
                <a:gd name="connsiteY4" fmla="*/ 298764 h 3704548"/>
                <a:gd name="connsiteX5" fmla="*/ 2408222 w 2417275"/>
                <a:gd name="connsiteY5" fmla="*/ 3404103 h 3704548"/>
                <a:gd name="connsiteX6" fmla="*/ 1303236 w 2417275"/>
                <a:gd name="connsiteY6" fmla="*/ 3704548 h 3704548"/>
                <a:gd name="connsiteX0" fmla="*/ 1303236 w 2408342"/>
                <a:gd name="connsiteY0" fmla="*/ 3704548 h 3704548"/>
                <a:gd name="connsiteX1" fmla="*/ 117695 w 2408342"/>
                <a:gd name="connsiteY1" fmla="*/ 3213980 h 3704548"/>
                <a:gd name="connsiteX2" fmla="*/ 0 w 2408342"/>
                <a:gd name="connsiteY2" fmla="*/ 162962 h 3704548"/>
                <a:gd name="connsiteX3" fmla="*/ 878186 w 2408342"/>
                <a:gd name="connsiteY3" fmla="*/ 0 h 3704548"/>
                <a:gd name="connsiteX4" fmla="*/ 2359782 w 2408342"/>
                <a:gd name="connsiteY4" fmla="*/ 315026 h 3704548"/>
                <a:gd name="connsiteX5" fmla="*/ 2408222 w 2408342"/>
                <a:gd name="connsiteY5" fmla="*/ 3404103 h 3704548"/>
                <a:gd name="connsiteX6" fmla="*/ 1303236 w 2408342"/>
                <a:gd name="connsiteY6" fmla="*/ 3704548 h 3704548"/>
                <a:gd name="connsiteX0" fmla="*/ 1303236 w 2437047"/>
                <a:gd name="connsiteY0" fmla="*/ 3704548 h 3704548"/>
                <a:gd name="connsiteX1" fmla="*/ 117695 w 2437047"/>
                <a:gd name="connsiteY1" fmla="*/ 3213980 h 3704548"/>
                <a:gd name="connsiteX2" fmla="*/ 0 w 2437047"/>
                <a:gd name="connsiteY2" fmla="*/ 162962 h 3704548"/>
                <a:gd name="connsiteX3" fmla="*/ 878186 w 2437047"/>
                <a:gd name="connsiteY3" fmla="*/ 0 h 3704548"/>
                <a:gd name="connsiteX4" fmla="*/ 2359782 w 2437047"/>
                <a:gd name="connsiteY4" fmla="*/ 315026 h 3704548"/>
                <a:gd name="connsiteX5" fmla="*/ 2436968 w 2437047"/>
                <a:gd name="connsiteY5" fmla="*/ 3371576 h 3704548"/>
                <a:gd name="connsiteX6" fmla="*/ 1303236 w 2437047"/>
                <a:gd name="connsiteY6" fmla="*/ 3704548 h 370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7047" h="3704548">
                  <a:moveTo>
                    <a:pt x="1303236" y="3704548"/>
                  </a:moveTo>
                  <a:lnTo>
                    <a:pt x="117695" y="3213980"/>
                  </a:lnTo>
                  <a:lnTo>
                    <a:pt x="0" y="162962"/>
                  </a:lnTo>
                  <a:lnTo>
                    <a:pt x="878186" y="0"/>
                  </a:lnTo>
                  <a:lnTo>
                    <a:pt x="2359782" y="315026"/>
                  </a:lnTo>
                  <a:cubicBezTo>
                    <a:pt x="2356764" y="1350139"/>
                    <a:pt x="2439986" y="2336463"/>
                    <a:pt x="2436968" y="3371576"/>
                  </a:cubicBezTo>
                  <a:lnTo>
                    <a:pt x="1303236" y="37045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492280B4-6C2A-4915-A929-25AEFAC39CB5}"/>
                </a:ext>
              </a:extLst>
            </p:cNvPr>
            <p:cNvSpPr/>
            <p:nvPr/>
          </p:nvSpPr>
          <p:spPr>
            <a:xfrm>
              <a:off x="5733880" y="2935209"/>
              <a:ext cx="1910488" cy="2826419"/>
            </a:xfrm>
            <a:custGeom>
              <a:avLst/>
              <a:gdLst>
                <a:gd name="connsiteX0" fmla="*/ 1475715 w 2417275"/>
                <a:gd name="connsiteY0" fmla="*/ 3612333 h 3612333"/>
                <a:gd name="connsiteX1" fmla="*/ 117695 w 2417275"/>
                <a:gd name="connsiteY1" fmla="*/ 3213980 h 3612333"/>
                <a:gd name="connsiteX2" fmla="*/ 0 w 2417275"/>
                <a:gd name="connsiteY2" fmla="*/ 162962 h 3612333"/>
                <a:gd name="connsiteX3" fmla="*/ 878186 w 2417275"/>
                <a:gd name="connsiteY3" fmla="*/ 0 h 3612333"/>
                <a:gd name="connsiteX4" fmla="*/ 2417275 w 2417275"/>
                <a:gd name="connsiteY4" fmla="*/ 298764 h 3612333"/>
                <a:gd name="connsiteX5" fmla="*/ 2408222 w 2417275"/>
                <a:gd name="connsiteY5" fmla="*/ 3404103 h 3612333"/>
                <a:gd name="connsiteX6" fmla="*/ 1475715 w 2417275"/>
                <a:gd name="connsiteY6" fmla="*/ 3612333 h 3612333"/>
                <a:gd name="connsiteX0" fmla="*/ 1475715 w 2417275"/>
                <a:gd name="connsiteY0" fmla="*/ 3639494 h 3639494"/>
                <a:gd name="connsiteX1" fmla="*/ 117695 w 2417275"/>
                <a:gd name="connsiteY1" fmla="*/ 3213980 h 3639494"/>
                <a:gd name="connsiteX2" fmla="*/ 0 w 2417275"/>
                <a:gd name="connsiteY2" fmla="*/ 162962 h 3639494"/>
                <a:gd name="connsiteX3" fmla="*/ 878186 w 2417275"/>
                <a:gd name="connsiteY3" fmla="*/ 0 h 3639494"/>
                <a:gd name="connsiteX4" fmla="*/ 2417275 w 2417275"/>
                <a:gd name="connsiteY4" fmla="*/ 298764 h 3639494"/>
                <a:gd name="connsiteX5" fmla="*/ 2408222 w 2417275"/>
                <a:gd name="connsiteY5" fmla="*/ 3404103 h 3639494"/>
                <a:gd name="connsiteX6" fmla="*/ 1475715 w 2417275"/>
                <a:gd name="connsiteY6" fmla="*/ 3639494 h 3639494"/>
                <a:gd name="connsiteX0" fmla="*/ 1475715 w 2475940"/>
                <a:gd name="connsiteY0" fmla="*/ 3639494 h 3639494"/>
                <a:gd name="connsiteX1" fmla="*/ 117695 w 2475940"/>
                <a:gd name="connsiteY1" fmla="*/ 3213980 h 3639494"/>
                <a:gd name="connsiteX2" fmla="*/ 0 w 2475940"/>
                <a:gd name="connsiteY2" fmla="*/ 162962 h 3639494"/>
                <a:gd name="connsiteX3" fmla="*/ 878186 w 2475940"/>
                <a:gd name="connsiteY3" fmla="*/ 0 h 3639494"/>
                <a:gd name="connsiteX4" fmla="*/ 2475940 w 2475940"/>
                <a:gd name="connsiteY4" fmla="*/ 228366 h 3639494"/>
                <a:gd name="connsiteX5" fmla="*/ 2408222 w 2475940"/>
                <a:gd name="connsiteY5" fmla="*/ 3404103 h 3639494"/>
                <a:gd name="connsiteX6" fmla="*/ 1475715 w 2475940"/>
                <a:gd name="connsiteY6" fmla="*/ 3639494 h 3639494"/>
                <a:gd name="connsiteX0" fmla="*/ 1381850 w 2475940"/>
                <a:gd name="connsiteY0" fmla="*/ 3662960 h 3662960"/>
                <a:gd name="connsiteX1" fmla="*/ 117695 w 2475940"/>
                <a:gd name="connsiteY1" fmla="*/ 3213980 h 3662960"/>
                <a:gd name="connsiteX2" fmla="*/ 0 w 2475940"/>
                <a:gd name="connsiteY2" fmla="*/ 162962 h 3662960"/>
                <a:gd name="connsiteX3" fmla="*/ 878186 w 2475940"/>
                <a:gd name="connsiteY3" fmla="*/ 0 h 3662960"/>
                <a:gd name="connsiteX4" fmla="*/ 2475940 w 2475940"/>
                <a:gd name="connsiteY4" fmla="*/ 228366 h 3662960"/>
                <a:gd name="connsiteX5" fmla="*/ 2408222 w 2475940"/>
                <a:gd name="connsiteY5" fmla="*/ 3404103 h 3662960"/>
                <a:gd name="connsiteX6" fmla="*/ 1381850 w 2475940"/>
                <a:gd name="connsiteY6" fmla="*/ 3662960 h 366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5940" h="3662960">
                  <a:moveTo>
                    <a:pt x="1381850" y="3662960"/>
                  </a:moveTo>
                  <a:lnTo>
                    <a:pt x="117695" y="3213980"/>
                  </a:lnTo>
                  <a:lnTo>
                    <a:pt x="0" y="162962"/>
                  </a:lnTo>
                  <a:lnTo>
                    <a:pt x="878186" y="0"/>
                  </a:lnTo>
                  <a:lnTo>
                    <a:pt x="2475940" y="228366"/>
                  </a:lnTo>
                  <a:cubicBezTo>
                    <a:pt x="2472922" y="1263479"/>
                    <a:pt x="2411240" y="2368990"/>
                    <a:pt x="2408222" y="3404103"/>
                  </a:cubicBezTo>
                  <a:lnTo>
                    <a:pt x="1381850" y="36629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0" dir="2154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:a16="http://schemas.microsoft.com/office/drawing/2014/main" id="{23520AD6-9EEB-4BCD-853B-5B6296A92AB4}"/>
                </a:ext>
              </a:extLst>
            </p:cNvPr>
            <p:cNvSpPr/>
            <p:nvPr/>
          </p:nvSpPr>
          <p:spPr>
            <a:xfrm>
              <a:off x="6572816" y="1810694"/>
              <a:ext cx="2417275" cy="3639494"/>
            </a:xfrm>
            <a:custGeom>
              <a:avLst/>
              <a:gdLst>
                <a:gd name="connsiteX0" fmla="*/ 1475715 w 2417275"/>
                <a:gd name="connsiteY0" fmla="*/ 3612333 h 3612333"/>
                <a:gd name="connsiteX1" fmla="*/ 117695 w 2417275"/>
                <a:gd name="connsiteY1" fmla="*/ 3213980 h 3612333"/>
                <a:gd name="connsiteX2" fmla="*/ 0 w 2417275"/>
                <a:gd name="connsiteY2" fmla="*/ 162962 h 3612333"/>
                <a:gd name="connsiteX3" fmla="*/ 878186 w 2417275"/>
                <a:gd name="connsiteY3" fmla="*/ 0 h 3612333"/>
                <a:gd name="connsiteX4" fmla="*/ 2417275 w 2417275"/>
                <a:gd name="connsiteY4" fmla="*/ 298764 h 3612333"/>
                <a:gd name="connsiteX5" fmla="*/ 2408222 w 2417275"/>
                <a:gd name="connsiteY5" fmla="*/ 3404103 h 3612333"/>
                <a:gd name="connsiteX6" fmla="*/ 1475715 w 2417275"/>
                <a:gd name="connsiteY6" fmla="*/ 3612333 h 3612333"/>
                <a:gd name="connsiteX0" fmla="*/ 1475715 w 2417275"/>
                <a:gd name="connsiteY0" fmla="*/ 3639494 h 3639494"/>
                <a:gd name="connsiteX1" fmla="*/ 117695 w 2417275"/>
                <a:gd name="connsiteY1" fmla="*/ 3213980 h 3639494"/>
                <a:gd name="connsiteX2" fmla="*/ 0 w 2417275"/>
                <a:gd name="connsiteY2" fmla="*/ 162962 h 3639494"/>
                <a:gd name="connsiteX3" fmla="*/ 878186 w 2417275"/>
                <a:gd name="connsiteY3" fmla="*/ 0 h 3639494"/>
                <a:gd name="connsiteX4" fmla="*/ 2417275 w 2417275"/>
                <a:gd name="connsiteY4" fmla="*/ 298764 h 3639494"/>
                <a:gd name="connsiteX5" fmla="*/ 2408222 w 2417275"/>
                <a:gd name="connsiteY5" fmla="*/ 3404103 h 3639494"/>
                <a:gd name="connsiteX6" fmla="*/ 1475715 w 2417275"/>
                <a:gd name="connsiteY6" fmla="*/ 3639494 h 363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7275" h="3639494">
                  <a:moveTo>
                    <a:pt x="1475715" y="3639494"/>
                  </a:moveTo>
                  <a:lnTo>
                    <a:pt x="117695" y="3213980"/>
                  </a:lnTo>
                  <a:lnTo>
                    <a:pt x="0" y="162962"/>
                  </a:lnTo>
                  <a:lnTo>
                    <a:pt x="878186" y="0"/>
                  </a:lnTo>
                  <a:lnTo>
                    <a:pt x="2417275" y="298764"/>
                  </a:lnTo>
                  <a:cubicBezTo>
                    <a:pt x="2414257" y="1333877"/>
                    <a:pt x="2411240" y="2368990"/>
                    <a:pt x="2408222" y="3404103"/>
                  </a:cubicBezTo>
                  <a:lnTo>
                    <a:pt x="1475715" y="36394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ADAA26B1-A2E9-4530-920D-8A2DB743F2A5}"/>
                </a:ext>
              </a:extLst>
            </p:cNvPr>
            <p:cNvSpPr/>
            <p:nvPr/>
          </p:nvSpPr>
          <p:spPr>
            <a:xfrm>
              <a:off x="6096000" y="2045469"/>
              <a:ext cx="2383726" cy="3221666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  <a:scene3d>
              <a:camera prst="perspectiveHeroicExtremeLeftFacing" fov="1200000">
                <a:rot lat="761422" lon="3001956" rev="0"/>
              </a:camera>
              <a:lightRig rig="harsh" dir="t">
                <a:rot lat="0" lon="0" rev="7800000"/>
              </a:lightRig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6000" b="1" dirty="0"/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4E047BA3-E831-4982-8A8F-8BE0CBC04658}"/>
                </a:ext>
              </a:extLst>
            </p:cNvPr>
            <p:cNvSpPr/>
            <p:nvPr/>
          </p:nvSpPr>
          <p:spPr>
            <a:xfrm>
              <a:off x="5246850" y="3052568"/>
              <a:ext cx="1904215" cy="25735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perspectiveHeroicExtremeLeftFacing" fov="1200000">
                <a:rot lat="761422" lon="3001956" rev="0"/>
              </a:camera>
              <a:lightRig rig="harsh" dir="t">
                <a:rot lat="0" lon="0" rev="7800000"/>
              </a:lightRig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6000" b="1" dirty="0"/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EDF7A073-BB5D-443D-BD91-7CAF2815AC7A}"/>
                </a:ext>
              </a:extLst>
            </p:cNvPr>
            <p:cNvSpPr/>
            <p:nvPr/>
          </p:nvSpPr>
          <p:spPr>
            <a:xfrm>
              <a:off x="4432084" y="4061693"/>
              <a:ext cx="1385256" cy="1872208"/>
            </a:xfrm>
            <a:prstGeom prst="rect">
              <a:avLst/>
            </a:prstGeom>
            <a:solidFill>
              <a:srgbClr val="69D2F6"/>
            </a:solidFill>
            <a:ln>
              <a:noFill/>
            </a:ln>
            <a:scene3d>
              <a:camera prst="perspectiveHeroicExtremeLeftFacing" fov="1200000">
                <a:rot lat="761422" lon="3001956" rev="0"/>
              </a:camera>
              <a:lightRig rig="harsh" dir="t">
                <a:rot lat="0" lon="0" rev="7800000"/>
              </a:lightRig>
            </a:scene3d>
            <a:sp3d extrusionH="1016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5400" b="1" dirty="0"/>
            </a:p>
          </p:txBody>
        </p:sp>
        <p:pic>
          <p:nvPicPr>
            <p:cNvPr id="39" name="Graphic 21" descr="Rocket">
              <a:extLst>
                <a:ext uri="{FF2B5EF4-FFF2-40B4-BE49-F238E27FC236}">
                  <a16:creationId xmlns:a16="http://schemas.microsoft.com/office/drawing/2014/main" id="{51010D97-0036-4615-94FF-29A487D2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06488" y="3960132"/>
              <a:ext cx="1124594" cy="1124594"/>
            </a:xfrm>
            <a:prstGeom prst="rect">
              <a:avLst/>
            </a:prstGeom>
            <a:scene3d>
              <a:camera prst="perspectiveHeroicExtremeLeftFacing" fov="0">
                <a:rot lat="495912" lon="18543373" rev="0"/>
              </a:camera>
              <a:lightRig rig="threePt" dir="t"/>
            </a:scene3d>
            <a:sp3d/>
          </p:spPr>
        </p:pic>
        <p:pic>
          <p:nvPicPr>
            <p:cNvPr id="40" name="Graphic 25" descr="Head with Gears">
              <a:extLst>
                <a:ext uri="{FF2B5EF4-FFF2-40B4-BE49-F238E27FC236}">
                  <a16:creationId xmlns:a16="http://schemas.microsoft.com/office/drawing/2014/main" id="{CF02DF06-2A65-4FDA-B992-DF19B37D2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78942" y="4293096"/>
              <a:ext cx="1231199" cy="1231199"/>
            </a:xfrm>
            <a:prstGeom prst="rect">
              <a:avLst/>
            </a:prstGeom>
            <a:scene3d>
              <a:camera prst="perspectiveHeroicExtremeLeftFacing" fov="0">
                <a:rot lat="495912" lon="18543373" rev="0"/>
              </a:camera>
              <a:lightRig rig="threePt" dir="t"/>
            </a:scene3d>
            <a:sp3d/>
          </p:spPr>
        </p:pic>
        <p:pic>
          <p:nvPicPr>
            <p:cNvPr id="41" name="Graphic 27" descr="Lightbulb">
              <a:extLst>
                <a:ext uri="{FF2B5EF4-FFF2-40B4-BE49-F238E27FC236}">
                  <a16:creationId xmlns:a16="http://schemas.microsoft.com/office/drawing/2014/main" id="{183C321D-DFCD-451A-9544-2BBBE33AD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13112" y="4706375"/>
              <a:ext cx="1068000" cy="1068000"/>
            </a:xfrm>
            <a:prstGeom prst="rect">
              <a:avLst/>
            </a:prstGeom>
            <a:scene3d>
              <a:camera prst="perspectiveHeroicExtremeLeftFacing" fov="0">
                <a:rot lat="495912" lon="18543373" rev="0"/>
              </a:camera>
              <a:lightRig rig="threePt" dir="t"/>
            </a:scene3d>
            <a:sp3d/>
          </p:spPr>
        </p:pic>
      </p:grpSp>
    </p:spTree>
    <p:extLst>
      <p:ext uri="{BB962C8B-B14F-4D97-AF65-F5344CB8AC3E}">
        <p14:creationId xmlns:p14="http://schemas.microsoft.com/office/powerpoint/2010/main" val="79551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B26DE2A-8A84-435E-A8C4-7FE59D1C4EC8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704780AC-36F2-4D4E-89D4-2C64F64DC09C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B704CEF2-04CD-4108-A204-E0C8911929EB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0F604752-F4EB-4829-9617-076D4D4EBDEE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A64F1BC7-A9B1-4F9A-8DBE-FFA58142248C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4">
                <a:extLst>
                  <a:ext uri="{FF2B5EF4-FFF2-40B4-BE49-F238E27FC236}">
                    <a16:creationId xmlns:a16="http://schemas.microsoft.com/office/drawing/2014/main" id="{F7DC7791-DA78-4AB2-8FCF-38CC9EA48C60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5">
                <a:extLst>
                  <a:ext uri="{FF2B5EF4-FFF2-40B4-BE49-F238E27FC236}">
                    <a16:creationId xmlns:a16="http://schemas.microsoft.com/office/drawing/2014/main" id="{FD473DF1-359F-49DF-AD19-F1948ACBC2BA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Двенадцатиугольник 8">
                <a:extLst>
                  <a:ext uri="{FF2B5EF4-FFF2-40B4-BE49-F238E27FC236}">
                    <a16:creationId xmlns:a16="http://schemas.microsoft.com/office/drawing/2014/main" id="{06635A36-84A3-4B67-95DD-30FA17F2A4E5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10">
                <a:extLst>
                  <a:ext uri="{FF2B5EF4-FFF2-40B4-BE49-F238E27FC236}">
                    <a16:creationId xmlns:a16="http://schemas.microsoft.com/office/drawing/2014/main" id="{76F76BAD-4F17-4F94-8061-113AF4737818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11">
                <a:extLst>
                  <a:ext uri="{FF2B5EF4-FFF2-40B4-BE49-F238E27FC236}">
                    <a16:creationId xmlns:a16="http://schemas.microsoft.com/office/drawing/2014/main" id="{7EEACE09-F640-4C5E-8FAF-120FE0326B3F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5">
                <a:extLst>
                  <a:ext uri="{FF2B5EF4-FFF2-40B4-BE49-F238E27FC236}">
                    <a16:creationId xmlns:a16="http://schemas.microsoft.com/office/drawing/2014/main" id="{BFFE2AE6-53FC-4939-AD3A-5BBC1B832079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10">
                <a:extLst>
                  <a:ext uri="{FF2B5EF4-FFF2-40B4-BE49-F238E27FC236}">
                    <a16:creationId xmlns:a16="http://schemas.microsoft.com/office/drawing/2014/main" id="{5FC2D6BD-8AAB-4411-B30B-BF9A2FB1B3A3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11">
                <a:extLst>
                  <a:ext uri="{FF2B5EF4-FFF2-40B4-BE49-F238E27FC236}">
                    <a16:creationId xmlns:a16="http://schemas.microsoft.com/office/drawing/2014/main" id="{C18937D5-25E1-4A4C-9F4D-B601776AF508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венадцатиугольник 8">
                <a:extLst>
                  <a:ext uri="{FF2B5EF4-FFF2-40B4-BE49-F238E27FC236}">
                    <a16:creationId xmlns:a16="http://schemas.microsoft.com/office/drawing/2014/main" id="{DD326D0A-02F5-407A-A06F-768A4DB4E347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4">
                <a:extLst>
                  <a:ext uri="{FF2B5EF4-FFF2-40B4-BE49-F238E27FC236}">
                    <a16:creationId xmlns:a16="http://schemas.microsoft.com/office/drawing/2014/main" id="{6DAE06AE-E576-49F8-9BE8-75380934E89F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">
                <a:extLst>
                  <a:ext uri="{FF2B5EF4-FFF2-40B4-BE49-F238E27FC236}">
                    <a16:creationId xmlns:a16="http://schemas.microsoft.com/office/drawing/2014/main" id="{D5B8F0A4-D56A-4E40-A3EE-9858048A3D05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D93A2B0-5F44-40C4-8D5E-48F0517C93D8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69EEF34A-9E3C-435A-9253-4A759472F2CD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CDCE82EC-49A4-4ACF-8437-A57EEB4E6EE7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D5451A5F-3B63-4433-AF40-CC3BADDFC3EF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32562929-7462-40F1-9C7C-FACF31C38518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FE8DF6C7-22F1-49B8-B9D5-A70024FD6014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FAB07390-3E9C-452C-B838-E0FD30042912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32">
              <a:extLst>
                <a:ext uri="{FF2B5EF4-FFF2-40B4-BE49-F238E27FC236}">
                  <a16:creationId xmlns:a16="http://schemas.microsoft.com/office/drawing/2014/main" id="{EF26862D-621D-44D8-B66B-CF2DBF0A9284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19770B4D-C8BC-4913-8533-A139AA39D2B2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5C35CA9E-85D8-4365-8B83-5138EC419C28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128AA584-1B32-4037-B776-7621A6B1801D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53236" y="243278"/>
            <a:ext cx="6519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Структура </a:t>
            </a:r>
            <a:r>
              <a:rPr lang="ru-RU" sz="2400" b="1" dirty="0" smtClean="0">
                <a:solidFill>
                  <a:schemeClr val="bg1"/>
                </a:solidFill>
              </a:rPr>
              <a:t>материалов </a:t>
            </a:r>
            <a:r>
              <a:rPr lang="ru-RU" sz="2400" b="1" dirty="0">
                <a:solidFill>
                  <a:schemeClr val="bg1"/>
                </a:solidFill>
              </a:rPr>
              <a:t>(видеоуроков)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31" name="Group 10">
            <a:extLst>
              <a:ext uri="{FF2B5EF4-FFF2-40B4-BE49-F238E27FC236}">
                <a16:creationId xmlns:a16="http://schemas.microsoft.com/office/drawing/2014/main" id="{F7519B82-E6A4-4067-9E6C-19D9A49E5F1E}"/>
              </a:ext>
            </a:extLst>
          </p:cNvPr>
          <p:cNvGrpSpPr/>
          <p:nvPr/>
        </p:nvGrpSpPr>
        <p:grpSpPr>
          <a:xfrm>
            <a:off x="2174614" y="2037808"/>
            <a:ext cx="3780420" cy="3587310"/>
            <a:chOff x="4297363" y="1765300"/>
            <a:chExt cx="3825878" cy="3805237"/>
          </a:xfrm>
        </p:grpSpPr>
        <p:sp>
          <p:nvSpPr>
            <p:cNvPr id="32" name="Freeform 277">
              <a:extLst>
                <a:ext uri="{FF2B5EF4-FFF2-40B4-BE49-F238E27FC236}">
                  <a16:creationId xmlns:a16="http://schemas.microsoft.com/office/drawing/2014/main" id="{56FEF604-FAA9-4581-B605-7422EC46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5" y="2727325"/>
              <a:ext cx="795338" cy="1185863"/>
            </a:xfrm>
            <a:custGeom>
              <a:avLst/>
              <a:gdLst>
                <a:gd name="T0" fmla="*/ 0 w 1046"/>
                <a:gd name="T1" fmla="*/ 0 h 1560"/>
                <a:gd name="T2" fmla="*/ 0 w 1046"/>
                <a:gd name="T3" fmla="*/ 98 h 1560"/>
                <a:gd name="T4" fmla="*/ 956 w 1046"/>
                <a:gd name="T5" fmla="*/ 1084 h 1560"/>
                <a:gd name="T6" fmla="*/ 855 w 1046"/>
                <a:gd name="T7" fmla="*/ 1519 h 1560"/>
                <a:gd name="T8" fmla="*/ 933 w 1046"/>
                <a:gd name="T9" fmla="*/ 1560 h 1560"/>
                <a:gd name="T10" fmla="*/ 1046 w 1046"/>
                <a:gd name="T11" fmla="*/ 1078 h 1560"/>
                <a:gd name="T12" fmla="*/ 0 w 1046"/>
                <a:gd name="T13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6" h="1560">
                  <a:moveTo>
                    <a:pt x="0" y="0"/>
                  </a:moveTo>
                  <a:lnTo>
                    <a:pt x="0" y="98"/>
                  </a:lnTo>
                  <a:cubicBezTo>
                    <a:pt x="531" y="115"/>
                    <a:pt x="956" y="550"/>
                    <a:pt x="956" y="1084"/>
                  </a:cubicBezTo>
                  <a:cubicBezTo>
                    <a:pt x="956" y="1240"/>
                    <a:pt x="920" y="1388"/>
                    <a:pt x="855" y="1519"/>
                  </a:cubicBezTo>
                  <a:lnTo>
                    <a:pt x="933" y="1560"/>
                  </a:lnTo>
                  <a:cubicBezTo>
                    <a:pt x="1010" y="1407"/>
                    <a:pt x="1046" y="1254"/>
                    <a:pt x="1046" y="1078"/>
                  </a:cubicBezTo>
                  <a:cubicBezTo>
                    <a:pt x="1046" y="494"/>
                    <a:pt x="581" y="18"/>
                    <a:pt x="0" y="0"/>
                  </a:cubicBezTo>
                </a:path>
              </a:pathLst>
            </a:custGeom>
            <a:solidFill>
              <a:srgbClr val="236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8">
              <a:extLst>
                <a:ext uri="{FF2B5EF4-FFF2-40B4-BE49-F238E27FC236}">
                  <a16:creationId xmlns:a16="http://schemas.microsoft.com/office/drawing/2014/main" id="{58119D36-8AE6-49FE-A897-015B5C410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8" y="1765300"/>
              <a:ext cx="1763713" cy="2603500"/>
            </a:xfrm>
            <a:custGeom>
              <a:avLst/>
              <a:gdLst>
                <a:gd name="T0" fmla="*/ 2289 w 2319"/>
                <a:gd name="T1" fmla="*/ 2182 h 3425"/>
                <a:gd name="T2" fmla="*/ 0 w 2319"/>
                <a:gd name="T3" fmla="*/ 0 h 3425"/>
                <a:gd name="T4" fmla="*/ 319 w 2319"/>
                <a:gd name="T5" fmla="*/ 613 h 3425"/>
                <a:gd name="T6" fmla="*/ 313 w 2319"/>
                <a:gd name="T7" fmla="*/ 732 h 3425"/>
                <a:gd name="T8" fmla="*/ 25 w 2319"/>
                <a:gd name="T9" fmla="*/ 1178 h 3425"/>
                <a:gd name="T10" fmla="*/ 1120 w 2319"/>
                <a:gd name="T11" fmla="*/ 2349 h 3425"/>
                <a:gd name="T12" fmla="*/ 979 w 2319"/>
                <a:gd name="T13" fmla="*/ 2908 h 3425"/>
                <a:gd name="T14" fmla="*/ 1262 w 2319"/>
                <a:gd name="T15" fmla="*/ 3408 h 3425"/>
                <a:gd name="T16" fmla="*/ 1278 w 2319"/>
                <a:gd name="T17" fmla="*/ 3417 h 3425"/>
                <a:gd name="T18" fmla="*/ 2033 w 2319"/>
                <a:gd name="T19" fmla="*/ 3419 h 3425"/>
                <a:gd name="T20" fmla="*/ 2033 w 2319"/>
                <a:gd name="T21" fmla="*/ 3425 h 3425"/>
                <a:gd name="T22" fmla="*/ 2289 w 2319"/>
                <a:gd name="T23" fmla="*/ 2182 h 3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9" h="3425">
                  <a:moveTo>
                    <a:pt x="2289" y="2182"/>
                  </a:moveTo>
                  <a:cubicBezTo>
                    <a:pt x="2202" y="962"/>
                    <a:pt x="1199" y="27"/>
                    <a:pt x="0" y="0"/>
                  </a:cubicBezTo>
                  <a:lnTo>
                    <a:pt x="319" y="613"/>
                  </a:lnTo>
                  <a:cubicBezTo>
                    <a:pt x="339" y="651"/>
                    <a:pt x="336" y="696"/>
                    <a:pt x="313" y="732"/>
                  </a:cubicBezTo>
                  <a:lnTo>
                    <a:pt x="25" y="1178"/>
                  </a:lnTo>
                  <a:cubicBezTo>
                    <a:pt x="636" y="1219"/>
                    <a:pt x="1120" y="1727"/>
                    <a:pt x="1120" y="2349"/>
                  </a:cubicBezTo>
                  <a:cubicBezTo>
                    <a:pt x="1120" y="2551"/>
                    <a:pt x="1069" y="2741"/>
                    <a:pt x="979" y="2908"/>
                  </a:cubicBezTo>
                  <a:lnTo>
                    <a:pt x="1262" y="3408"/>
                  </a:lnTo>
                  <a:cubicBezTo>
                    <a:pt x="1265" y="3414"/>
                    <a:pt x="1271" y="3417"/>
                    <a:pt x="1278" y="3417"/>
                  </a:cubicBezTo>
                  <a:lnTo>
                    <a:pt x="2033" y="3419"/>
                  </a:lnTo>
                  <a:lnTo>
                    <a:pt x="2033" y="3425"/>
                  </a:lnTo>
                  <a:cubicBezTo>
                    <a:pt x="2215" y="3041"/>
                    <a:pt x="2319" y="2605"/>
                    <a:pt x="2289" y="2182"/>
                  </a:cubicBezTo>
                </a:path>
              </a:pathLst>
            </a:custGeom>
            <a:solidFill>
              <a:srgbClr val="236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9">
              <a:extLst>
                <a:ext uri="{FF2B5EF4-FFF2-40B4-BE49-F238E27FC236}">
                  <a16:creationId xmlns:a16="http://schemas.microsoft.com/office/drawing/2014/main" id="{267531B0-EEA6-4623-BC73-536818C93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2" y="3948113"/>
              <a:ext cx="1362075" cy="531813"/>
            </a:xfrm>
            <a:custGeom>
              <a:avLst/>
              <a:gdLst>
                <a:gd name="T0" fmla="*/ 334 w 1792"/>
                <a:gd name="T1" fmla="*/ 408 h 700"/>
                <a:gd name="T2" fmla="*/ 1792 w 1792"/>
                <a:gd name="T3" fmla="*/ 41 h 700"/>
                <a:gd name="T4" fmla="*/ 1714 w 1792"/>
                <a:gd name="T5" fmla="*/ 0 h 700"/>
                <a:gd name="T6" fmla="*/ 877 w 1792"/>
                <a:gd name="T7" fmla="*/ 465 h 700"/>
                <a:gd name="T8" fmla="*/ 78 w 1792"/>
                <a:gd name="T9" fmla="*/ 57 h 700"/>
                <a:gd name="T10" fmla="*/ 5 w 1792"/>
                <a:gd name="T11" fmla="*/ 105 h 700"/>
                <a:gd name="T12" fmla="*/ 0 w 1792"/>
                <a:gd name="T13" fmla="*/ 108 h 700"/>
                <a:gd name="T14" fmla="*/ 334 w 1792"/>
                <a:gd name="T15" fmla="*/ 408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2" h="700">
                  <a:moveTo>
                    <a:pt x="334" y="408"/>
                  </a:moveTo>
                  <a:cubicBezTo>
                    <a:pt x="841" y="700"/>
                    <a:pt x="1486" y="535"/>
                    <a:pt x="1792" y="41"/>
                  </a:cubicBezTo>
                  <a:lnTo>
                    <a:pt x="1714" y="0"/>
                  </a:lnTo>
                  <a:cubicBezTo>
                    <a:pt x="1540" y="279"/>
                    <a:pt x="1230" y="465"/>
                    <a:pt x="877" y="465"/>
                  </a:cubicBezTo>
                  <a:cubicBezTo>
                    <a:pt x="548" y="465"/>
                    <a:pt x="257" y="304"/>
                    <a:pt x="78" y="57"/>
                  </a:cubicBezTo>
                  <a:lnTo>
                    <a:pt x="5" y="105"/>
                  </a:lnTo>
                  <a:cubicBezTo>
                    <a:pt x="3" y="106"/>
                    <a:pt x="2" y="107"/>
                    <a:pt x="0" y="108"/>
                  </a:cubicBezTo>
                  <a:cubicBezTo>
                    <a:pt x="88" y="232"/>
                    <a:pt x="195" y="328"/>
                    <a:pt x="334" y="40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0">
              <a:extLst>
                <a:ext uri="{FF2B5EF4-FFF2-40B4-BE49-F238E27FC236}">
                  <a16:creationId xmlns:a16="http://schemas.microsoft.com/office/drawing/2014/main" id="{08A1F1CB-0B84-4A20-B98B-5DC3B18D4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702" y="4041774"/>
              <a:ext cx="3028951" cy="1528763"/>
            </a:xfrm>
            <a:custGeom>
              <a:avLst/>
              <a:gdLst>
                <a:gd name="T0" fmla="*/ 3279 w 3984"/>
                <a:gd name="T1" fmla="*/ 522 h 2011"/>
                <a:gd name="T2" fmla="*/ 3175 w 3984"/>
                <a:gd name="T3" fmla="*/ 462 h 2011"/>
                <a:gd name="T4" fmla="*/ 2920 w 3984"/>
                <a:gd name="T5" fmla="*/ 11 h 2011"/>
                <a:gd name="T6" fmla="*/ 1946 w 3984"/>
                <a:gd name="T7" fmla="*/ 529 h 2011"/>
                <a:gd name="T8" fmla="*/ 965 w 3984"/>
                <a:gd name="T9" fmla="*/ 0 h 2011"/>
                <a:gd name="T10" fmla="*/ 881 w 3984"/>
                <a:gd name="T11" fmla="*/ 1 h 2011"/>
                <a:gd name="T12" fmla="*/ 395 w 3984"/>
                <a:gd name="T13" fmla="*/ 4 h 2011"/>
                <a:gd name="T14" fmla="*/ 379 w 3984"/>
                <a:gd name="T15" fmla="*/ 14 h 2011"/>
                <a:gd name="T16" fmla="*/ 17 w 3984"/>
                <a:gd name="T17" fmla="*/ 659 h 2011"/>
                <a:gd name="T18" fmla="*/ 10 w 3984"/>
                <a:gd name="T19" fmla="*/ 673 h 2011"/>
                <a:gd name="T20" fmla="*/ 3 w 3984"/>
                <a:gd name="T21" fmla="*/ 669 h 2011"/>
                <a:gd name="T22" fmla="*/ 2 w 3984"/>
                <a:gd name="T23" fmla="*/ 668 h 2011"/>
                <a:gd name="T24" fmla="*/ 0 w 3984"/>
                <a:gd name="T25" fmla="*/ 671 h 2011"/>
                <a:gd name="T26" fmla="*/ 919 w 3984"/>
                <a:gd name="T27" fmla="*/ 1467 h 2011"/>
                <a:gd name="T28" fmla="*/ 3984 w 3984"/>
                <a:gd name="T29" fmla="*/ 524 h 2011"/>
                <a:gd name="T30" fmla="*/ 3279 w 3984"/>
                <a:gd name="T31" fmla="*/ 522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4" h="2011">
                  <a:moveTo>
                    <a:pt x="3279" y="522"/>
                  </a:moveTo>
                  <a:cubicBezTo>
                    <a:pt x="3236" y="522"/>
                    <a:pt x="3196" y="499"/>
                    <a:pt x="3175" y="462"/>
                  </a:cubicBezTo>
                  <a:lnTo>
                    <a:pt x="2920" y="11"/>
                  </a:lnTo>
                  <a:cubicBezTo>
                    <a:pt x="2709" y="323"/>
                    <a:pt x="2352" y="529"/>
                    <a:pt x="1946" y="529"/>
                  </a:cubicBezTo>
                  <a:cubicBezTo>
                    <a:pt x="1536" y="529"/>
                    <a:pt x="1175" y="319"/>
                    <a:pt x="965" y="0"/>
                  </a:cubicBezTo>
                  <a:lnTo>
                    <a:pt x="881" y="1"/>
                  </a:lnTo>
                  <a:lnTo>
                    <a:pt x="395" y="4"/>
                  </a:lnTo>
                  <a:cubicBezTo>
                    <a:pt x="388" y="4"/>
                    <a:pt x="382" y="8"/>
                    <a:pt x="379" y="14"/>
                  </a:cubicBezTo>
                  <a:lnTo>
                    <a:pt x="17" y="659"/>
                  </a:lnTo>
                  <a:lnTo>
                    <a:pt x="10" y="673"/>
                  </a:lnTo>
                  <a:lnTo>
                    <a:pt x="3" y="669"/>
                  </a:lnTo>
                  <a:lnTo>
                    <a:pt x="2" y="668"/>
                  </a:lnTo>
                  <a:lnTo>
                    <a:pt x="0" y="671"/>
                  </a:lnTo>
                  <a:cubicBezTo>
                    <a:pt x="242" y="1029"/>
                    <a:pt x="531" y="1279"/>
                    <a:pt x="919" y="1467"/>
                  </a:cubicBezTo>
                  <a:cubicBezTo>
                    <a:pt x="2037" y="2011"/>
                    <a:pt x="3375" y="1587"/>
                    <a:pt x="3984" y="524"/>
                  </a:cubicBezTo>
                  <a:lnTo>
                    <a:pt x="3279" y="5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1">
              <a:extLst>
                <a:ext uri="{FF2B5EF4-FFF2-40B4-BE49-F238E27FC236}">
                  <a16:creationId xmlns:a16="http://schemas.microsoft.com/office/drawing/2014/main" id="{FE570394-68A4-439C-A470-C40D80B4E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7" y="2727325"/>
              <a:ext cx="890588" cy="1238250"/>
            </a:xfrm>
            <a:custGeom>
              <a:avLst/>
              <a:gdLst>
                <a:gd name="T0" fmla="*/ 386 w 1171"/>
                <a:gd name="T1" fmla="*/ 1578 h 1628"/>
                <a:gd name="T2" fmla="*/ 253 w 1171"/>
                <a:gd name="T3" fmla="*/ 1083 h 1628"/>
                <a:gd name="T4" fmla="*/ 1171 w 1171"/>
                <a:gd name="T5" fmla="*/ 99 h 1628"/>
                <a:gd name="T6" fmla="*/ 1171 w 1171"/>
                <a:gd name="T7" fmla="*/ 0 h 1628"/>
                <a:gd name="T8" fmla="*/ 697 w 1171"/>
                <a:gd name="T9" fmla="*/ 142 h 1628"/>
                <a:gd name="T10" fmla="*/ 308 w 1171"/>
                <a:gd name="T11" fmla="*/ 1628 h 1628"/>
                <a:gd name="T12" fmla="*/ 386 w 1171"/>
                <a:gd name="T13" fmla="*/ 1578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628">
                  <a:moveTo>
                    <a:pt x="386" y="1578"/>
                  </a:moveTo>
                  <a:cubicBezTo>
                    <a:pt x="302" y="1432"/>
                    <a:pt x="253" y="1264"/>
                    <a:pt x="253" y="1083"/>
                  </a:cubicBezTo>
                  <a:cubicBezTo>
                    <a:pt x="253" y="561"/>
                    <a:pt x="658" y="135"/>
                    <a:pt x="1171" y="99"/>
                  </a:cubicBezTo>
                  <a:lnTo>
                    <a:pt x="1171" y="0"/>
                  </a:lnTo>
                  <a:cubicBezTo>
                    <a:pt x="1000" y="9"/>
                    <a:pt x="850" y="54"/>
                    <a:pt x="697" y="142"/>
                  </a:cubicBezTo>
                  <a:cubicBezTo>
                    <a:pt x="179" y="441"/>
                    <a:pt x="0" y="1107"/>
                    <a:pt x="308" y="1628"/>
                  </a:cubicBezTo>
                  <a:cubicBezTo>
                    <a:pt x="313" y="1627"/>
                    <a:pt x="383" y="1580"/>
                    <a:pt x="386" y="1578"/>
                  </a:cubicBezTo>
                </a:path>
              </a:pathLst>
            </a:custGeom>
            <a:solidFill>
              <a:srgbClr val="69D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2">
              <a:extLst>
                <a:ext uri="{FF2B5EF4-FFF2-40B4-BE49-F238E27FC236}">
                  <a16:creationId xmlns:a16="http://schemas.microsoft.com/office/drawing/2014/main" id="{6C3995A9-0AA9-4EB4-B123-308969863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1766888"/>
              <a:ext cx="2239963" cy="2719388"/>
            </a:xfrm>
            <a:custGeom>
              <a:avLst/>
              <a:gdLst>
                <a:gd name="T0" fmla="*/ 1482 w 2945"/>
                <a:gd name="T1" fmla="*/ 2347 h 3577"/>
                <a:gd name="T2" fmla="*/ 2619 w 2945"/>
                <a:gd name="T3" fmla="*/ 1174 h 3577"/>
                <a:gd name="T4" fmla="*/ 2941 w 2945"/>
                <a:gd name="T5" fmla="*/ 676 h 3577"/>
                <a:gd name="T6" fmla="*/ 2942 w 2945"/>
                <a:gd name="T7" fmla="*/ 657 h 3577"/>
                <a:gd name="T8" fmla="*/ 2600 w 2945"/>
                <a:gd name="T9" fmla="*/ 0 h 3577"/>
                <a:gd name="T10" fmla="*/ 2490 w 2945"/>
                <a:gd name="T11" fmla="*/ 3 h 3577"/>
                <a:gd name="T12" fmla="*/ 1341 w 2945"/>
                <a:gd name="T13" fmla="*/ 401 h 3577"/>
                <a:gd name="T14" fmla="*/ 656 w 2945"/>
                <a:gd name="T15" fmla="*/ 3577 h 3577"/>
                <a:gd name="T16" fmla="*/ 1003 w 2945"/>
                <a:gd name="T17" fmla="*/ 2958 h 3577"/>
                <a:gd name="T18" fmla="*/ 1105 w 2945"/>
                <a:gd name="T19" fmla="*/ 2897 h 3577"/>
                <a:gd name="T20" fmla="*/ 1617 w 2945"/>
                <a:gd name="T21" fmla="*/ 2894 h 3577"/>
                <a:gd name="T22" fmla="*/ 1482 w 2945"/>
                <a:gd name="T23" fmla="*/ 2347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5" h="3577">
                  <a:moveTo>
                    <a:pt x="1482" y="2347"/>
                  </a:moveTo>
                  <a:cubicBezTo>
                    <a:pt x="1482" y="1711"/>
                    <a:pt x="1988" y="1194"/>
                    <a:pt x="2619" y="1174"/>
                  </a:cubicBezTo>
                  <a:lnTo>
                    <a:pt x="2941" y="676"/>
                  </a:lnTo>
                  <a:cubicBezTo>
                    <a:pt x="2945" y="670"/>
                    <a:pt x="2945" y="663"/>
                    <a:pt x="2942" y="657"/>
                  </a:cubicBezTo>
                  <a:lnTo>
                    <a:pt x="2600" y="0"/>
                  </a:lnTo>
                  <a:lnTo>
                    <a:pt x="2490" y="3"/>
                  </a:lnTo>
                  <a:cubicBezTo>
                    <a:pt x="2059" y="34"/>
                    <a:pt x="1699" y="159"/>
                    <a:pt x="1341" y="401"/>
                  </a:cubicBezTo>
                  <a:cubicBezTo>
                    <a:pt x="294" y="1109"/>
                    <a:pt x="0" y="2512"/>
                    <a:pt x="656" y="3577"/>
                  </a:cubicBezTo>
                  <a:lnTo>
                    <a:pt x="1003" y="2958"/>
                  </a:lnTo>
                  <a:cubicBezTo>
                    <a:pt x="1023" y="2921"/>
                    <a:pt x="1063" y="2897"/>
                    <a:pt x="1105" y="2897"/>
                  </a:cubicBezTo>
                  <a:lnTo>
                    <a:pt x="1617" y="2894"/>
                  </a:lnTo>
                  <a:cubicBezTo>
                    <a:pt x="1531" y="2730"/>
                    <a:pt x="1482" y="2545"/>
                    <a:pt x="1482" y="2347"/>
                  </a:cubicBezTo>
                </a:path>
              </a:pathLst>
            </a:custGeom>
            <a:solidFill>
              <a:srgbClr val="69D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222F238-2090-471E-A670-FF148C4F6AF9}"/>
              </a:ext>
            </a:extLst>
          </p:cNvPr>
          <p:cNvSpPr txBox="1"/>
          <p:nvPr/>
        </p:nvSpPr>
        <p:spPr>
          <a:xfrm>
            <a:off x="5001856" y="3610248"/>
            <a:ext cx="88678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953267-BCBB-4352-BE37-90D94A44BD05}"/>
              </a:ext>
            </a:extLst>
          </p:cNvPr>
          <p:cNvSpPr txBox="1"/>
          <p:nvPr/>
        </p:nvSpPr>
        <p:spPr>
          <a:xfrm>
            <a:off x="2873667" y="4234270"/>
            <a:ext cx="88678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4109D0-9F31-43F4-916E-1B45526278DA}"/>
              </a:ext>
            </a:extLst>
          </p:cNvPr>
          <p:cNvSpPr txBox="1"/>
          <p:nvPr/>
        </p:nvSpPr>
        <p:spPr>
          <a:xfrm>
            <a:off x="3397747" y="2030151"/>
            <a:ext cx="88678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Graphic 41" descr="Fire">
            <a:extLst>
              <a:ext uri="{FF2B5EF4-FFF2-40B4-BE49-F238E27FC236}">
                <a16:creationId xmlns:a16="http://schemas.microsoft.com/office/drawing/2014/main" id="{8DBD7A30-5C4D-4937-BF2F-5271E3135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3003" y="2803457"/>
            <a:ext cx="634935" cy="602502"/>
          </a:xfrm>
          <a:prstGeom prst="rect">
            <a:avLst/>
          </a:prstGeom>
        </p:spPr>
      </p:pic>
      <p:pic>
        <p:nvPicPr>
          <p:cNvPr id="55" name="Graphic 42" descr="Rocket">
            <a:extLst>
              <a:ext uri="{FF2B5EF4-FFF2-40B4-BE49-F238E27FC236}">
                <a16:creationId xmlns:a16="http://schemas.microsoft.com/office/drawing/2014/main" id="{9F40006C-8136-4EBE-A89B-7C4B32056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3799" y="2910854"/>
            <a:ext cx="634935" cy="602502"/>
          </a:xfrm>
          <a:prstGeom prst="rect">
            <a:avLst/>
          </a:prstGeom>
        </p:spPr>
      </p:pic>
      <p:pic>
        <p:nvPicPr>
          <p:cNvPr id="56" name="Graphic 43" descr="Puzzle">
            <a:extLst>
              <a:ext uri="{FF2B5EF4-FFF2-40B4-BE49-F238E27FC236}">
                <a16:creationId xmlns:a16="http://schemas.microsoft.com/office/drawing/2014/main" id="{566150E0-3582-413D-8A65-7FE13701C9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42610" y="4542236"/>
            <a:ext cx="634935" cy="602502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DB025DFF-CB43-4B40-8A64-8606281D1680}"/>
              </a:ext>
            </a:extLst>
          </p:cNvPr>
          <p:cNvSpPr/>
          <p:nvPr/>
        </p:nvSpPr>
        <p:spPr>
          <a:xfrm>
            <a:off x="266343" y="1714643"/>
            <a:ext cx="2493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9D2F6"/>
                </a:solidFill>
                <a:latin typeface="arial" panose="020B0604020202020204" pitchFamily="34" charset="0"/>
              </a:rPr>
              <a:t>1. Вступительная </a:t>
            </a:r>
            <a:r>
              <a:rPr lang="ru-RU" b="1" dirty="0" smtClean="0">
                <a:solidFill>
                  <a:srgbClr val="69D2F6"/>
                </a:solidFill>
                <a:latin typeface="arial" panose="020B0604020202020204" pitchFamily="34" charset="0"/>
              </a:rPr>
              <a:t>часть</a:t>
            </a:r>
            <a:endParaRPr lang="en-US" sz="2400" b="1" dirty="0">
              <a:solidFill>
                <a:srgbClr val="69D2F6"/>
              </a:solidFill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2B28A6D-44E3-4B3E-B849-363935CCF6F7}"/>
              </a:ext>
            </a:extLst>
          </p:cNvPr>
          <p:cNvSpPr/>
          <p:nvPr/>
        </p:nvSpPr>
        <p:spPr>
          <a:xfrm>
            <a:off x="323528" y="2413169"/>
            <a:ext cx="2497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сообщение темы </a:t>
            </a:r>
            <a:r>
              <a:rPr lang="ru-RU" dirty="0" smtClean="0"/>
              <a:t>занятия</a:t>
            </a:r>
            <a:endParaRPr lang="en-US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59071CB-5976-4079-9198-1354369081D2}"/>
              </a:ext>
            </a:extLst>
          </p:cNvPr>
          <p:cNvSpPr/>
          <p:nvPr/>
        </p:nvSpPr>
        <p:spPr>
          <a:xfrm>
            <a:off x="4880467" y="1747652"/>
            <a:ext cx="3505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236C99"/>
                </a:solidFill>
                <a:latin typeface="arial" panose="020B0604020202020204" pitchFamily="34" charset="0"/>
              </a:rPr>
              <a:t>2. Основная </a:t>
            </a:r>
            <a:r>
              <a:rPr lang="ru-RU" b="1" dirty="0" smtClean="0">
                <a:solidFill>
                  <a:srgbClr val="236C99"/>
                </a:solidFill>
                <a:latin typeface="arial" panose="020B0604020202020204" pitchFamily="34" charset="0"/>
              </a:rPr>
              <a:t>часть</a:t>
            </a:r>
            <a:endParaRPr lang="en-US" sz="2400" b="1" dirty="0">
              <a:solidFill>
                <a:srgbClr val="236C99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4DEA09C-B98A-4D5C-BA01-32878C64F400}"/>
              </a:ext>
            </a:extLst>
          </p:cNvPr>
          <p:cNvSpPr/>
          <p:nvPr/>
        </p:nvSpPr>
        <p:spPr>
          <a:xfrm>
            <a:off x="5955034" y="2140663"/>
            <a:ext cx="3255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подробное объяснение-изложение, сопровождаемое наглядным материалом, демонстрацией различных картинок, фотографий, таблиц и схем</a:t>
            </a:r>
            <a:endParaRPr lang="en-US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3A384C3-DD69-48F8-806B-AF3DD69AE45C}"/>
              </a:ext>
            </a:extLst>
          </p:cNvPr>
          <p:cNvSpPr/>
          <p:nvPr/>
        </p:nvSpPr>
        <p:spPr>
          <a:xfrm>
            <a:off x="1784037" y="5466073"/>
            <a:ext cx="5740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BACC6"/>
                </a:solidFill>
                <a:latin typeface="arial" panose="020B0604020202020204" pitchFamily="34" charset="0"/>
              </a:rPr>
              <a:t>3. Заключительная </a:t>
            </a:r>
            <a:r>
              <a:rPr lang="ru-RU" b="1" dirty="0" smtClean="0">
                <a:solidFill>
                  <a:srgbClr val="4BACC6"/>
                </a:solidFill>
                <a:latin typeface="arial" panose="020B0604020202020204" pitchFamily="34" charset="0"/>
              </a:rPr>
              <a:t>часть</a:t>
            </a:r>
            <a:endParaRPr lang="en-US" sz="2400" b="1" dirty="0">
              <a:solidFill>
                <a:srgbClr val="4BACC6"/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3E5191F0-F1A1-4810-B563-4E1738D9213A}"/>
              </a:ext>
            </a:extLst>
          </p:cNvPr>
          <p:cNvSpPr/>
          <p:nvPr/>
        </p:nvSpPr>
        <p:spPr>
          <a:xfrm>
            <a:off x="1110328" y="5841907"/>
            <a:ext cx="6867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подводится итог, обращается внимание на главные моменты </a:t>
            </a:r>
            <a:r>
              <a:rPr lang="ru-RU" dirty="0" smtClean="0"/>
              <a:t>урока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4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9AD53CE-58ED-400D-957F-4CF8AF6659CD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B81FA62-D4E8-446B-9348-373A59529C45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1AAF9AE4-AA72-41A0-80F3-D135A9975BB3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313A8690-5C97-4795-9AF3-6ACFA0C9F228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D443F11A-75ED-4DE9-B0C8-4DD905D93AB4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4">
                <a:extLst>
                  <a:ext uri="{FF2B5EF4-FFF2-40B4-BE49-F238E27FC236}">
                    <a16:creationId xmlns:a16="http://schemas.microsoft.com/office/drawing/2014/main" id="{DBF1470B-E970-40AB-8D14-FB5DCAE0DD28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5">
                <a:extLst>
                  <a:ext uri="{FF2B5EF4-FFF2-40B4-BE49-F238E27FC236}">
                    <a16:creationId xmlns:a16="http://schemas.microsoft.com/office/drawing/2014/main" id="{C5ADB64A-5DD5-4194-9284-0A709352CC1A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Двенадцатиугольник 8">
                <a:extLst>
                  <a:ext uri="{FF2B5EF4-FFF2-40B4-BE49-F238E27FC236}">
                    <a16:creationId xmlns:a16="http://schemas.microsoft.com/office/drawing/2014/main" id="{845E77B3-B747-4970-B691-BD13BBE57A2E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10">
                <a:extLst>
                  <a:ext uri="{FF2B5EF4-FFF2-40B4-BE49-F238E27FC236}">
                    <a16:creationId xmlns:a16="http://schemas.microsoft.com/office/drawing/2014/main" id="{B94E0C68-8E99-442D-9421-3C740E5ECF66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11">
                <a:extLst>
                  <a:ext uri="{FF2B5EF4-FFF2-40B4-BE49-F238E27FC236}">
                    <a16:creationId xmlns:a16="http://schemas.microsoft.com/office/drawing/2014/main" id="{9DC426E6-FE81-40A7-9426-309030448B6C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5">
                <a:extLst>
                  <a:ext uri="{FF2B5EF4-FFF2-40B4-BE49-F238E27FC236}">
                    <a16:creationId xmlns:a16="http://schemas.microsoft.com/office/drawing/2014/main" id="{6D0176D3-0BAA-4A87-A8AB-D77CA67EE8C5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10">
                <a:extLst>
                  <a:ext uri="{FF2B5EF4-FFF2-40B4-BE49-F238E27FC236}">
                    <a16:creationId xmlns:a16="http://schemas.microsoft.com/office/drawing/2014/main" id="{98FB8BEA-6323-43DC-A608-53D29572C00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11">
                <a:extLst>
                  <a:ext uri="{FF2B5EF4-FFF2-40B4-BE49-F238E27FC236}">
                    <a16:creationId xmlns:a16="http://schemas.microsoft.com/office/drawing/2014/main" id="{6C620E09-33EA-490C-A406-BAACD586C828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венадцатиугольник 8">
                <a:extLst>
                  <a:ext uri="{FF2B5EF4-FFF2-40B4-BE49-F238E27FC236}">
                    <a16:creationId xmlns:a16="http://schemas.microsoft.com/office/drawing/2014/main" id="{667EC388-421A-4149-96CF-9E73FD822AA0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4">
                <a:extLst>
                  <a:ext uri="{FF2B5EF4-FFF2-40B4-BE49-F238E27FC236}">
                    <a16:creationId xmlns:a16="http://schemas.microsoft.com/office/drawing/2014/main" id="{F3B6FE43-BF1B-45F5-B698-C47F13999AC0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">
                <a:extLst>
                  <a:ext uri="{FF2B5EF4-FFF2-40B4-BE49-F238E27FC236}">
                    <a16:creationId xmlns:a16="http://schemas.microsoft.com/office/drawing/2014/main" id="{919C7CA0-02D4-4B10-AD6C-7D26013FFFC4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2A16545-7091-4ED1-9E2D-50F23D897015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1C4DED06-39B0-47D5-9E59-142E7183EC70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39C45617-8E50-404B-A427-B3A16595F6C8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D13ADC87-FAB4-43B8-BC40-B695173E7C7E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BB05B18A-F34E-4A63-9963-9070BE78D4B7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678A5256-CE03-4159-BAB5-D2DD3BEE79FF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C8EEDAA1-56ED-4AB9-978C-8B46761D43CB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32">
              <a:extLst>
                <a:ext uri="{FF2B5EF4-FFF2-40B4-BE49-F238E27FC236}">
                  <a16:creationId xmlns:a16="http://schemas.microsoft.com/office/drawing/2014/main" id="{B4132B04-50B7-47CC-AE95-D2619325A80E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0A1E09E-38E1-4D0C-842A-DEE3FBC6CCBA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5E74CFEE-0FBE-4EA7-9C0E-9EEF6AFA5F7C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C4E71690-28EA-4353-85A8-074FFCA0AC24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0DBA364-D0CA-4941-9AA3-29EA8BE405AD}"/>
              </a:ext>
            </a:extLst>
          </p:cNvPr>
          <p:cNvSpPr/>
          <p:nvPr/>
        </p:nvSpPr>
        <p:spPr>
          <a:xfrm>
            <a:off x="0" y="988164"/>
            <a:ext cx="6516216" cy="5869837"/>
          </a:xfrm>
          <a:custGeom>
            <a:avLst/>
            <a:gdLst>
              <a:gd name="connsiteX0" fmla="*/ 0 w 6516216"/>
              <a:gd name="connsiteY0" fmla="*/ 0 h 5869837"/>
              <a:gd name="connsiteX1" fmla="*/ 6516216 w 6516216"/>
              <a:gd name="connsiteY1" fmla="*/ 0 h 5869837"/>
              <a:gd name="connsiteX2" fmla="*/ 6516216 w 6516216"/>
              <a:gd name="connsiteY2" fmla="*/ 5869837 h 5869837"/>
              <a:gd name="connsiteX3" fmla="*/ 0 w 6516216"/>
              <a:gd name="connsiteY3" fmla="*/ 5869837 h 5869837"/>
              <a:gd name="connsiteX4" fmla="*/ 0 w 6516216"/>
              <a:gd name="connsiteY4" fmla="*/ 0 h 5869837"/>
              <a:gd name="connsiteX0" fmla="*/ 0 w 6516216"/>
              <a:gd name="connsiteY0" fmla="*/ 0 h 5869837"/>
              <a:gd name="connsiteX1" fmla="*/ 6516216 w 6516216"/>
              <a:gd name="connsiteY1" fmla="*/ 0 h 5869837"/>
              <a:gd name="connsiteX2" fmla="*/ 2618919 w 6516216"/>
              <a:gd name="connsiteY2" fmla="*/ 5869837 h 5869837"/>
              <a:gd name="connsiteX3" fmla="*/ 0 w 6516216"/>
              <a:gd name="connsiteY3" fmla="*/ 5869837 h 5869837"/>
              <a:gd name="connsiteX4" fmla="*/ 0 w 6516216"/>
              <a:gd name="connsiteY4" fmla="*/ 0 h 586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6216" h="5869837">
                <a:moveTo>
                  <a:pt x="0" y="0"/>
                </a:moveTo>
                <a:lnTo>
                  <a:pt x="6516216" y="0"/>
                </a:lnTo>
                <a:lnTo>
                  <a:pt x="2618919" y="5869837"/>
                </a:lnTo>
                <a:lnTo>
                  <a:pt x="0" y="5869837"/>
                </a:lnTo>
                <a:lnTo>
                  <a:pt x="0" y="0"/>
                </a:lnTo>
                <a:close/>
              </a:path>
            </a:pathLst>
          </a:cu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" name="Прямоугольник 1"/>
          <p:cNvSpPr/>
          <p:nvPr/>
        </p:nvSpPr>
        <p:spPr>
          <a:xfrm>
            <a:off x="2051623" y="271155"/>
            <a:ext cx="6480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Форматы </a:t>
            </a:r>
            <a:r>
              <a:rPr lang="ru-RU" sz="2400" b="1" dirty="0" smtClean="0">
                <a:solidFill>
                  <a:schemeClr val="bg1"/>
                </a:solidFill>
              </a:rPr>
              <a:t>материалов  </a:t>
            </a:r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 err="1" smtClean="0">
                <a:solidFill>
                  <a:schemeClr val="bg1"/>
                </a:solidFill>
              </a:rPr>
              <a:t>видеоуроков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9744" y="1648602"/>
            <a:ext cx="51130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Видеозапись реального занятия с участниками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Видеозапись лекции на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камеру без группы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Видеозапись на хромакей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«Говорящая голова»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8991CD4-0476-44A4-B9EF-01971EBA96FE}"/>
              </a:ext>
            </a:extLst>
          </p:cNvPr>
          <p:cNvSpPr/>
          <p:nvPr/>
        </p:nvSpPr>
        <p:spPr>
          <a:xfrm>
            <a:off x="3044551" y="3409140"/>
            <a:ext cx="51130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/>
              <a:t>Интерактивные слайды</a:t>
            </a:r>
          </a:p>
          <a:p>
            <a:pPr algn="r"/>
            <a:endParaRPr lang="ru-RU" sz="2000" b="1" dirty="0"/>
          </a:p>
          <a:p>
            <a:pPr algn="r"/>
            <a:r>
              <a:rPr lang="ru-RU" sz="2000" b="1" dirty="0"/>
              <a:t>Анимационный видеокурс</a:t>
            </a:r>
          </a:p>
          <a:p>
            <a:pPr algn="r"/>
            <a:endParaRPr lang="ru-RU" sz="2000" b="1" dirty="0"/>
          </a:p>
          <a:p>
            <a:pPr algn="r"/>
            <a:r>
              <a:rPr lang="ru-RU" sz="2000" b="1" dirty="0"/>
              <a:t>Интерактивные видеоуроки</a:t>
            </a:r>
          </a:p>
          <a:p>
            <a:pPr algn="r"/>
            <a:endParaRPr lang="ru-RU" sz="2000" b="1" dirty="0"/>
          </a:p>
          <a:p>
            <a:pPr algn="r"/>
            <a:r>
              <a:rPr lang="ru-RU" sz="2000" b="1" dirty="0"/>
              <a:t>Съемки с привлечением актеров</a:t>
            </a:r>
          </a:p>
          <a:p>
            <a:pPr algn="r"/>
            <a:endParaRPr lang="ru-RU" sz="2000" b="1" dirty="0"/>
          </a:p>
          <a:p>
            <a:pPr algn="r"/>
            <a:r>
              <a:rPr lang="ru-RU" sz="2000" b="1" dirty="0"/>
              <a:t>Видеоуроки по работе в компьютерных программах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8DBF0E8-2E4C-4F9E-B4F8-FE6F7EAAB78F}"/>
              </a:ext>
            </a:extLst>
          </p:cNvPr>
          <p:cNvCxnSpPr>
            <a:cxnSpLocks/>
          </p:cNvCxnSpPr>
          <p:nvPr/>
        </p:nvCxnSpPr>
        <p:spPr>
          <a:xfrm>
            <a:off x="654524" y="2057851"/>
            <a:ext cx="0" cy="1875205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id="{29FEC1BC-EE4F-4E42-8134-71CE588B1F65}"/>
              </a:ext>
            </a:extLst>
          </p:cNvPr>
          <p:cNvSpPr/>
          <p:nvPr/>
        </p:nvSpPr>
        <p:spPr>
          <a:xfrm>
            <a:off x="422948" y="2691323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2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C768141C-7941-44F9-9C46-A59BD24FA4B4}"/>
              </a:ext>
            </a:extLst>
          </p:cNvPr>
          <p:cNvSpPr/>
          <p:nvPr/>
        </p:nvSpPr>
        <p:spPr>
          <a:xfrm>
            <a:off x="422948" y="3590772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3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7D7192EE-3C66-4912-A9B7-F0127E8A9E88}"/>
              </a:ext>
            </a:extLst>
          </p:cNvPr>
          <p:cNvSpPr/>
          <p:nvPr/>
        </p:nvSpPr>
        <p:spPr>
          <a:xfrm>
            <a:off x="422948" y="1756490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1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F0427C6-56B0-406F-BCA7-F7320E9AB0F4}"/>
              </a:ext>
            </a:extLst>
          </p:cNvPr>
          <p:cNvCxnSpPr>
            <a:cxnSpLocks/>
            <a:endCxn id="43" idx="4"/>
          </p:cNvCxnSpPr>
          <p:nvPr/>
        </p:nvCxnSpPr>
        <p:spPr>
          <a:xfrm>
            <a:off x="8489476" y="3710501"/>
            <a:ext cx="0" cy="2791952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276203A4-329A-4DB6-90C6-15B645F96DD2}"/>
              </a:ext>
            </a:extLst>
          </p:cNvPr>
          <p:cNvSpPr/>
          <p:nvPr/>
        </p:nvSpPr>
        <p:spPr>
          <a:xfrm>
            <a:off x="8257900" y="4581128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ontserrat" pitchFamily="50" charset="-52"/>
              </a:rPr>
              <a:t>6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BE0CC95-7A21-4FF4-9AE9-EFEBC130A14C}"/>
              </a:ext>
            </a:extLst>
          </p:cNvPr>
          <p:cNvSpPr/>
          <p:nvPr/>
        </p:nvSpPr>
        <p:spPr>
          <a:xfrm>
            <a:off x="8257900" y="5252091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ontserrat" pitchFamily="50" charset="-52"/>
              </a:rPr>
              <a:t>7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D99C9BA5-57F1-4A4B-8F05-94D70E6842F3}"/>
              </a:ext>
            </a:extLst>
          </p:cNvPr>
          <p:cNvSpPr/>
          <p:nvPr/>
        </p:nvSpPr>
        <p:spPr>
          <a:xfrm>
            <a:off x="8257900" y="6021288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ontserrat" pitchFamily="50" charset="-52"/>
              </a:rPr>
              <a:t>8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92BF142B-BEA8-469C-86ED-2C98777C10ED}"/>
              </a:ext>
            </a:extLst>
          </p:cNvPr>
          <p:cNvSpPr/>
          <p:nvPr/>
        </p:nvSpPr>
        <p:spPr>
          <a:xfrm>
            <a:off x="8257900" y="3409140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ontserrat" pitchFamily="50" charset="-52"/>
              </a:rPr>
              <a:t>4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D13E7BC-7F46-4C71-BC57-3F92406596F9}"/>
              </a:ext>
            </a:extLst>
          </p:cNvPr>
          <p:cNvSpPr/>
          <p:nvPr/>
        </p:nvSpPr>
        <p:spPr>
          <a:xfrm>
            <a:off x="8257900" y="3995134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ontserrat" pitchFamily="50" charset="-52"/>
              </a:rPr>
              <a:t>5</a:t>
            </a:r>
          </a:p>
        </p:txBody>
      </p:sp>
      <p:sp>
        <p:nvSpPr>
          <p:cNvPr id="47" name="Параллелограмм 46">
            <a:extLst>
              <a:ext uri="{FF2B5EF4-FFF2-40B4-BE49-F238E27FC236}">
                <a16:creationId xmlns:a16="http://schemas.microsoft.com/office/drawing/2014/main" id="{FF6434DC-D228-4444-999B-B7B80AE8B706}"/>
              </a:ext>
            </a:extLst>
          </p:cNvPr>
          <p:cNvSpPr/>
          <p:nvPr/>
        </p:nvSpPr>
        <p:spPr>
          <a:xfrm>
            <a:off x="2311492" y="6309320"/>
            <a:ext cx="676331" cy="548894"/>
          </a:xfrm>
          <a:prstGeom prst="parallelogram">
            <a:avLst>
              <a:gd name="adj" fmla="val 67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араллелограмм 48">
            <a:extLst>
              <a:ext uri="{FF2B5EF4-FFF2-40B4-BE49-F238E27FC236}">
                <a16:creationId xmlns:a16="http://schemas.microsoft.com/office/drawing/2014/main" id="{01BE5DD7-B15B-46EC-985F-9BB89A32D2B4}"/>
              </a:ext>
            </a:extLst>
          </p:cNvPr>
          <p:cNvSpPr/>
          <p:nvPr/>
        </p:nvSpPr>
        <p:spPr>
          <a:xfrm>
            <a:off x="3053429" y="5203115"/>
            <a:ext cx="676331" cy="548894"/>
          </a:xfrm>
          <a:prstGeom prst="parallelogram">
            <a:avLst>
              <a:gd name="adj" fmla="val 67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араллелограмм 50">
            <a:extLst>
              <a:ext uri="{FF2B5EF4-FFF2-40B4-BE49-F238E27FC236}">
                <a16:creationId xmlns:a16="http://schemas.microsoft.com/office/drawing/2014/main" id="{743663B8-89B1-4518-A805-26B1FE1942E0}"/>
              </a:ext>
            </a:extLst>
          </p:cNvPr>
          <p:cNvSpPr/>
          <p:nvPr/>
        </p:nvSpPr>
        <p:spPr>
          <a:xfrm>
            <a:off x="3751627" y="4197143"/>
            <a:ext cx="676331" cy="548894"/>
          </a:xfrm>
          <a:prstGeom prst="parallelogram">
            <a:avLst>
              <a:gd name="adj" fmla="val 67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араллелограмм 51">
            <a:extLst>
              <a:ext uri="{FF2B5EF4-FFF2-40B4-BE49-F238E27FC236}">
                <a16:creationId xmlns:a16="http://schemas.microsoft.com/office/drawing/2014/main" id="{2E2BFF39-6FA7-4A21-B0A4-7D7F75126CFD}"/>
              </a:ext>
            </a:extLst>
          </p:cNvPr>
          <p:cNvSpPr/>
          <p:nvPr/>
        </p:nvSpPr>
        <p:spPr>
          <a:xfrm>
            <a:off x="4493564" y="3090938"/>
            <a:ext cx="676331" cy="548894"/>
          </a:xfrm>
          <a:prstGeom prst="parallelogram">
            <a:avLst>
              <a:gd name="adj" fmla="val 67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араллелограмм 52">
            <a:extLst>
              <a:ext uri="{FF2B5EF4-FFF2-40B4-BE49-F238E27FC236}">
                <a16:creationId xmlns:a16="http://schemas.microsoft.com/office/drawing/2014/main" id="{22F2BC97-7F1E-4A50-8349-086CB7CA6F13}"/>
              </a:ext>
            </a:extLst>
          </p:cNvPr>
          <p:cNvSpPr/>
          <p:nvPr/>
        </p:nvSpPr>
        <p:spPr>
          <a:xfrm>
            <a:off x="5101967" y="2108845"/>
            <a:ext cx="676331" cy="548894"/>
          </a:xfrm>
          <a:prstGeom prst="parallelogram">
            <a:avLst>
              <a:gd name="adj" fmla="val 67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араллелограмм 53">
            <a:extLst>
              <a:ext uri="{FF2B5EF4-FFF2-40B4-BE49-F238E27FC236}">
                <a16:creationId xmlns:a16="http://schemas.microsoft.com/office/drawing/2014/main" id="{E3B01D37-8099-4D50-AC44-6DA067EE7D56}"/>
              </a:ext>
            </a:extLst>
          </p:cNvPr>
          <p:cNvSpPr/>
          <p:nvPr/>
        </p:nvSpPr>
        <p:spPr>
          <a:xfrm>
            <a:off x="5843904" y="1002640"/>
            <a:ext cx="676331" cy="548894"/>
          </a:xfrm>
          <a:prstGeom prst="parallelogram">
            <a:avLst>
              <a:gd name="adj" fmla="val 67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Freeform 418">
            <a:extLst>
              <a:ext uri="{FF2B5EF4-FFF2-40B4-BE49-F238E27FC236}">
                <a16:creationId xmlns:a16="http://schemas.microsoft.com/office/drawing/2014/main" id="{E38454E9-2EBA-4057-9D02-E1D1609912FF}"/>
              </a:ext>
            </a:extLst>
          </p:cNvPr>
          <p:cNvSpPr/>
          <p:nvPr/>
        </p:nvSpPr>
        <p:spPr>
          <a:xfrm>
            <a:off x="2046186" y="4987953"/>
            <a:ext cx="396367" cy="437187"/>
          </a:xfrm>
          <a:custGeom>
            <a:avLst/>
            <a:gdLst/>
            <a:ahLst/>
            <a:cxnLst/>
            <a:rect l="l" t="t" r="r" b="b"/>
            <a:pathLst>
              <a:path w="396367" h="437410">
                <a:moveTo>
                  <a:pt x="9755" y="28"/>
                </a:moveTo>
                <a:cubicBezTo>
                  <a:pt x="11609" y="169"/>
                  <a:pt x="13617" y="850"/>
                  <a:pt x="15776" y="2070"/>
                </a:cubicBezTo>
                <a:lnTo>
                  <a:pt x="389888" y="209973"/>
                </a:lnTo>
                <a:cubicBezTo>
                  <a:pt x="394207" y="212414"/>
                  <a:pt x="396367" y="215325"/>
                  <a:pt x="396367" y="218705"/>
                </a:cubicBezTo>
                <a:cubicBezTo>
                  <a:pt x="396367" y="222086"/>
                  <a:pt x="394207" y="224997"/>
                  <a:pt x="389888" y="227438"/>
                </a:cubicBezTo>
                <a:lnTo>
                  <a:pt x="15776" y="435341"/>
                </a:lnTo>
                <a:cubicBezTo>
                  <a:pt x="11457" y="437782"/>
                  <a:pt x="7747" y="438064"/>
                  <a:pt x="4649" y="436186"/>
                </a:cubicBezTo>
                <a:cubicBezTo>
                  <a:pt x="1550" y="434308"/>
                  <a:pt x="0" y="430927"/>
                  <a:pt x="0" y="426044"/>
                </a:cubicBezTo>
                <a:lnTo>
                  <a:pt x="0" y="11367"/>
                </a:lnTo>
                <a:cubicBezTo>
                  <a:pt x="0" y="6484"/>
                  <a:pt x="1550" y="3103"/>
                  <a:pt x="4649" y="1225"/>
                </a:cubicBezTo>
                <a:cubicBezTo>
                  <a:pt x="6198" y="286"/>
                  <a:pt x="7900" y="-113"/>
                  <a:pt x="9755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Freeform 420">
            <a:extLst>
              <a:ext uri="{FF2B5EF4-FFF2-40B4-BE49-F238E27FC236}">
                <a16:creationId xmlns:a16="http://schemas.microsoft.com/office/drawing/2014/main" id="{235FC913-42B5-4F2A-9757-E3BDB3B59A5F}"/>
              </a:ext>
            </a:extLst>
          </p:cNvPr>
          <p:cNvSpPr/>
          <p:nvPr/>
        </p:nvSpPr>
        <p:spPr>
          <a:xfrm>
            <a:off x="122107" y="5016411"/>
            <a:ext cx="288471" cy="433297"/>
          </a:xfrm>
          <a:custGeom>
            <a:avLst/>
            <a:gdLst/>
            <a:ahLst/>
            <a:cxnLst/>
            <a:rect l="l" t="t" r="r" b="b"/>
            <a:pathLst>
              <a:path w="288471" h="433518">
                <a:moveTo>
                  <a:pt x="18029" y="406"/>
                </a:moveTo>
                <a:lnTo>
                  <a:pt x="54088" y="406"/>
                </a:lnTo>
                <a:cubicBezTo>
                  <a:pt x="58971" y="406"/>
                  <a:pt x="63197" y="2190"/>
                  <a:pt x="66765" y="5758"/>
                </a:cubicBezTo>
                <a:cubicBezTo>
                  <a:pt x="70334" y="9327"/>
                  <a:pt x="72117" y="13552"/>
                  <a:pt x="72117" y="18435"/>
                </a:cubicBezTo>
                <a:lnTo>
                  <a:pt x="72117" y="209435"/>
                </a:lnTo>
                <a:cubicBezTo>
                  <a:pt x="72869" y="207369"/>
                  <a:pt x="74090" y="205585"/>
                  <a:pt x="75780" y="204083"/>
                </a:cubicBezTo>
                <a:lnTo>
                  <a:pt x="275794" y="4068"/>
                </a:lnTo>
                <a:cubicBezTo>
                  <a:pt x="279363" y="500"/>
                  <a:pt x="282367" y="-721"/>
                  <a:pt x="284809" y="406"/>
                </a:cubicBezTo>
                <a:cubicBezTo>
                  <a:pt x="287251" y="1533"/>
                  <a:pt x="288471" y="4538"/>
                  <a:pt x="288471" y="9421"/>
                </a:cubicBezTo>
                <a:lnTo>
                  <a:pt x="288471" y="424098"/>
                </a:lnTo>
                <a:cubicBezTo>
                  <a:pt x="288471" y="428981"/>
                  <a:pt x="287251" y="431986"/>
                  <a:pt x="284809" y="433113"/>
                </a:cubicBezTo>
                <a:cubicBezTo>
                  <a:pt x="282367" y="434240"/>
                  <a:pt x="279363" y="433019"/>
                  <a:pt x="275794" y="429451"/>
                </a:cubicBezTo>
                <a:lnTo>
                  <a:pt x="75780" y="229436"/>
                </a:lnTo>
                <a:cubicBezTo>
                  <a:pt x="74090" y="227746"/>
                  <a:pt x="72869" y="225962"/>
                  <a:pt x="72117" y="224084"/>
                </a:cubicBezTo>
                <a:lnTo>
                  <a:pt x="72117" y="415084"/>
                </a:lnTo>
                <a:cubicBezTo>
                  <a:pt x="72117" y="419967"/>
                  <a:pt x="70334" y="424192"/>
                  <a:pt x="66765" y="427761"/>
                </a:cubicBezTo>
                <a:cubicBezTo>
                  <a:pt x="63197" y="431329"/>
                  <a:pt x="58971" y="433113"/>
                  <a:pt x="54088" y="433113"/>
                </a:cubicBezTo>
                <a:lnTo>
                  <a:pt x="18029" y="433113"/>
                </a:lnTo>
                <a:cubicBezTo>
                  <a:pt x="13146" y="433113"/>
                  <a:pt x="8920" y="431329"/>
                  <a:pt x="5353" y="427761"/>
                </a:cubicBezTo>
                <a:cubicBezTo>
                  <a:pt x="1784" y="424192"/>
                  <a:pt x="0" y="419967"/>
                  <a:pt x="0" y="415084"/>
                </a:cubicBezTo>
                <a:lnTo>
                  <a:pt x="0" y="18435"/>
                </a:lnTo>
                <a:cubicBezTo>
                  <a:pt x="0" y="13552"/>
                  <a:pt x="1784" y="9327"/>
                  <a:pt x="5353" y="5758"/>
                </a:cubicBezTo>
                <a:cubicBezTo>
                  <a:pt x="8920" y="2190"/>
                  <a:pt x="13146" y="406"/>
                  <a:pt x="18029" y="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Freeform 421">
            <a:extLst>
              <a:ext uri="{FF2B5EF4-FFF2-40B4-BE49-F238E27FC236}">
                <a16:creationId xmlns:a16="http://schemas.microsoft.com/office/drawing/2014/main" id="{DBAE6A5E-071F-4080-8A6D-0007BBE7C294}"/>
              </a:ext>
            </a:extLst>
          </p:cNvPr>
          <p:cNvSpPr/>
          <p:nvPr/>
        </p:nvSpPr>
        <p:spPr>
          <a:xfrm>
            <a:off x="693636" y="4989898"/>
            <a:ext cx="504825" cy="433297"/>
          </a:xfrm>
          <a:custGeom>
            <a:avLst/>
            <a:gdLst/>
            <a:ahLst/>
            <a:cxnLst/>
            <a:rect l="l" t="t" r="r" b="b"/>
            <a:pathLst>
              <a:path w="504825" h="433518">
                <a:moveTo>
                  <a:pt x="18029" y="406"/>
                </a:moveTo>
                <a:lnTo>
                  <a:pt x="54088" y="406"/>
                </a:lnTo>
                <a:cubicBezTo>
                  <a:pt x="58971" y="406"/>
                  <a:pt x="63197" y="2190"/>
                  <a:pt x="66765" y="5758"/>
                </a:cubicBezTo>
                <a:cubicBezTo>
                  <a:pt x="70334" y="9327"/>
                  <a:pt x="72118" y="13552"/>
                  <a:pt x="72118" y="18435"/>
                </a:cubicBezTo>
                <a:lnTo>
                  <a:pt x="72118" y="209435"/>
                </a:lnTo>
                <a:cubicBezTo>
                  <a:pt x="72869" y="207369"/>
                  <a:pt x="74090" y="205585"/>
                  <a:pt x="75780" y="204083"/>
                </a:cubicBezTo>
                <a:lnTo>
                  <a:pt x="275794" y="4068"/>
                </a:lnTo>
                <a:cubicBezTo>
                  <a:pt x="279363" y="500"/>
                  <a:pt x="282368" y="-721"/>
                  <a:pt x="284809" y="406"/>
                </a:cubicBezTo>
                <a:cubicBezTo>
                  <a:pt x="287251" y="1533"/>
                  <a:pt x="288471" y="4538"/>
                  <a:pt x="288471" y="9421"/>
                </a:cubicBezTo>
                <a:lnTo>
                  <a:pt x="288471" y="209435"/>
                </a:lnTo>
                <a:cubicBezTo>
                  <a:pt x="289223" y="207369"/>
                  <a:pt x="290444" y="205585"/>
                  <a:pt x="292133" y="204083"/>
                </a:cubicBezTo>
                <a:lnTo>
                  <a:pt x="492148" y="4068"/>
                </a:lnTo>
                <a:cubicBezTo>
                  <a:pt x="495716" y="500"/>
                  <a:pt x="498721" y="-721"/>
                  <a:pt x="501162" y="406"/>
                </a:cubicBezTo>
                <a:cubicBezTo>
                  <a:pt x="503604" y="1533"/>
                  <a:pt x="504825" y="4538"/>
                  <a:pt x="504825" y="9421"/>
                </a:cubicBezTo>
                <a:lnTo>
                  <a:pt x="504825" y="424098"/>
                </a:lnTo>
                <a:cubicBezTo>
                  <a:pt x="504825" y="428981"/>
                  <a:pt x="503604" y="431986"/>
                  <a:pt x="501162" y="433113"/>
                </a:cubicBezTo>
                <a:cubicBezTo>
                  <a:pt x="498721" y="434240"/>
                  <a:pt x="495716" y="433019"/>
                  <a:pt x="492148" y="429451"/>
                </a:cubicBezTo>
                <a:lnTo>
                  <a:pt x="292133" y="229436"/>
                </a:lnTo>
                <a:cubicBezTo>
                  <a:pt x="290444" y="227746"/>
                  <a:pt x="289223" y="225962"/>
                  <a:pt x="288471" y="224084"/>
                </a:cubicBezTo>
                <a:lnTo>
                  <a:pt x="288471" y="424098"/>
                </a:lnTo>
                <a:cubicBezTo>
                  <a:pt x="288471" y="428981"/>
                  <a:pt x="287251" y="431986"/>
                  <a:pt x="284809" y="433113"/>
                </a:cubicBezTo>
                <a:cubicBezTo>
                  <a:pt x="282368" y="434240"/>
                  <a:pt x="279363" y="433019"/>
                  <a:pt x="275794" y="429451"/>
                </a:cubicBezTo>
                <a:lnTo>
                  <a:pt x="75780" y="229436"/>
                </a:lnTo>
                <a:cubicBezTo>
                  <a:pt x="74090" y="227746"/>
                  <a:pt x="72869" y="225962"/>
                  <a:pt x="72118" y="224084"/>
                </a:cubicBezTo>
                <a:lnTo>
                  <a:pt x="72118" y="415084"/>
                </a:lnTo>
                <a:cubicBezTo>
                  <a:pt x="72118" y="419967"/>
                  <a:pt x="70334" y="424192"/>
                  <a:pt x="66765" y="427761"/>
                </a:cubicBezTo>
                <a:cubicBezTo>
                  <a:pt x="63197" y="431329"/>
                  <a:pt x="58971" y="433113"/>
                  <a:pt x="54088" y="433113"/>
                </a:cubicBezTo>
                <a:lnTo>
                  <a:pt x="18029" y="433113"/>
                </a:lnTo>
                <a:cubicBezTo>
                  <a:pt x="13146" y="433113"/>
                  <a:pt x="8921" y="431329"/>
                  <a:pt x="5352" y="427761"/>
                </a:cubicBezTo>
                <a:cubicBezTo>
                  <a:pt x="1784" y="424192"/>
                  <a:pt x="0" y="419967"/>
                  <a:pt x="0" y="415084"/>
                </a:cubicBezTo>
                <a:lnTo>
                  <a:pt x="0" y="18435"/>
                </a:lnTo>
                <a:cubicBezTo>
                  <a:pt x="0" y="13552"/>
                  <a:pt x="1784" y="9327"/>
                  <a:pt x="5352" y="5758"/>
                </a:cubicBezTo>
                <a:cubicBezTo>
                  <a:pt x="8921" y="2190"/>
                  <a:pt x="13146" y="406"/>
                  <a:pt x="18029" y="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Freeform 422">
            <a:extLst>
              <a:ext uri="{FF2B5EF4-FFF2-40B4-BE49-F238E27FC236}">
                <a16:creationId xmlns:a16="http://schemas.microsoft.com/office/drawing/2014/main" id="{18895FD4-67C5-478E-8E7C-8CF6A438434F}"/>
              </a:ext>
            </a:extLst>
          </p:cNvPr>
          <p:cNvSpPr/>
          <p:nvPr/>
        </p:nvSpPr>
        <p:spPr>
          <a:xfrm>
            <a:off x="1423330" y="4989898"/>
            <a:ext cx="434397" cy="433297"/>
          </a:xfrm>
          <a:custGeom>
            <a:avLst/>
            <a:gdLst/>
            <a:ahLst/>
            <a:cxnLst/>
            <a:rect l="l" t="t" r="r" b="b"/>
            <a:pathLst>
              <a:path w="434397" h="433518">
                <a:moveTo>
                  <a:pt x="214382" y="406"/>
                </a:moveTo>
                <a:cubicBezTo>
                  <a:pt x="216823" y="1533"/>
                  <a:pt x="218044" y="4538"/>
                  <a:pt x="218044" y="9421"/>
                </a:cubicBezTo>
                <a:lnTo>
                  <a:pt x="218044" y="209435"/>
                </a:lnTo>
                <a:cubicBezTo>
                  <a:pt x="218983" y="207369"/>
                  <a:pt x="220203" y="205585"/>
                  <a:pt x="221706" y="204083"/>
                </a:cubicBezTo>
                <a:lnTo>
                  <a:pt x="421721" y="4068"/>
                </a:lnTo>
                <a:cubicBezTo>
                  <a:pt x="425289" y="500"/>
                  <a:pt x="428294" y="-721"/>
                  <a:pt x="430735" y="406"/>
                </a:cubicBezTo>
                <a:cubicBezTo>
                  <a:pt x="433176" y="1533"/>
                  <a:pt x="434397" y="4538"/>
                  <a:pt x="434397" y="9421"/>
                </a:cubicBezTo>
                <a:lnTo>
                  <a:pt x="434397" y="424098"/>
                </a:lnTo>
                <a:cubicBezTo>
                  <a:pt x="434397" y="428981"/>
                  <a:pt x="433176" y="431986"/>
                  <a:pt x="430735" y="433113"/>
                </a:cubicBezTo>
                <a:cubicBezTo>
                  <a:pt x="428294" y="434240"/>
                  <a:pt x="425289" y="433019"/>
                  <a:pt x="421721" y="429451"/>
                </a:cubicBezTo>
                <a:lnTo>
                  <a:pt x="221706" y="229436"/>
                </a:lnTo>
                <a:cubicBezTo>
                  <a:pt x="220203" y="227746"/>
                  <a:pt x="218983" y="225962"/>
                  <a:pt x="218044" y="224084"/>
                </a:cubicBezTo>
                <a:lnTo>
                  <a:pt x="218044" y="424098"/>
                </a:lnTo>
                <a:cubicBezTo>
                  <a:pt x="218044" y="428981"/>
                  <a:pt x="216823" y="431986"/>
                  <a:pt x="214382" y="433113"/>
                </a:cubicBezTo>
                <a:cubicBezTo>
                  <a:pt x="211940" y="434240"/>
                  <a:pt x="208935" y="433019"/>
                  <a:pt x="205367" y="429451"/>
                </a:cubicBezTo>
                <a:lnTo>
                  <a:pt x="5353" y="229436"/>
                </a:lnTo>
                <a:cubicBezTo>
                  <a:pt x="1785" y="225868"/>
                  <a:pt x="0" y="221642"/>
                  <a:pt x="0" y="216759"/>
                </a:cubicBezTo>
                <a:cubicBezTo>
                  <a:pt x="0" y="211877"/>
                  <a:pt x="1785" y="207651"/>
                  <a:pt x="5353" y="204083"/>
                </a:cubicBezTo>
                <a:lnTo>
                  <a:pt x="205367" y="4068"/>
                </a:lnTo>
                <a:cubicBezTo>
                  <a:pt x="208935" y="500"/>
                  <a:pt x="211940" y="-721"/>
                  <a:pt x="214382" y="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Freeform 423">
            <a:extLst>
              <a:ext uri="{FF2B5EF4-FFF2-40B4-BE49-F238E27FC236}">
                <a16:creationId xmlns:a16="http://schemas.microsoft.com/office/drawing/2014/main" id="{30500278-20F8-4B9A-8161-658D278F20F2}"/>
              </a:ext>
            </a:extLst>
          </p:cNvPr>
          <p:cNvSpPr/>
          <p:nvPr/>
        </p:nvSpPr>
        <p:spPr>
          <a:xfrm>
            <a:off x="2611844" y="5012263"/>
            <a:ext cx="432707" cy="432486"/>
          </a:xfrm>
          <a:custGeom>
            <a:avLst/>
            <a:gdLst>
              <a:gd name="connsiteX0" fmla="*/ 270441 w 432706"/>
              <a:gd name="connsiteY0" fmla="*/ 0 h 432707"/>
              <a:gd name="connsiteX1" fmla="*/ 414677 w 432706"/>
              <a:gd name="connsiteY1" fmla="*/ 0 h 432707"/>
              <a:gd name="connsiteX2" fmla="*/ 427354 w 432706"/>
              <a:gd name="connsiteY2" fmla="*/ 5352 h 432707"/>
              <a:gd name="connsiteX3" fmla="*/ 432706 w 432706"/>
              <a:gd name="connsiteY3" fmla="*/ 18029 h 432707"/>
              <a:gd name="connsiteX4" fmla="*/ 432706 w 432706"/>
              <a:gd name="connsiteY4" fmla="*/ 414678 h 432707"/>
              <a:gd name="connsiteX5" fmla="*/ 427354 w 432706"/>
              <a:gd name="connsiteY5" fmla="*/ 427355 h 432707"/>
              <a:gd name="connsiteX6" fmla="*/ 414677 w 432706"/>
              <a:gd name="connsiteY6" fmla="*/ 432707 h 432707"/>
              <a:gd name="connsiteX7" fmla="*/ 270441 w 432706"/>
              <a:gd name="connsiteY7" fmla="*/ 432707 h 432707"/>
              <a:gd name="connsiteX8" fmla="*/ 257764 w 432706"/>
              <a:gd name="connsiteY8" fmla="*/ 427355 h 432707"/>
              <a:gd name="connsiteX9" fmla="*/ 252412 w 432706"/>
              <a:gd name="connsiteY9" fmla="*/ 414678 h 432707"/>
              <a:gd name="connsiteX10" fmla="*/ 252412 w 432706"/>
              <a:gd name="connsiteY10" fmla="*/ 18029 h 432707"/>
              <a:gd name="connsiteX11" fmla="*/ 257764 w 432706"/>
              <a:gd name="connsiteY11" fmla="*/ 5352 h 432707"/>
              <a:gd name="connsiteX12" fmla="*/ 270441 w 432706"/>
              <a:gd name="connsiteY12" fmla="*/ 0 h 432707"/>
              <a:gd name="connsiteX13" fmla="*/ 18029 w 432706"/>
              <a:gd name="connsiteY13" fmla="*/ 0 h 432707"/>
              <a:gd name="connsiteX14" fmla="*/ 162264 w 432706"/>
              <a:gd name="connsiteY14" fmla="*/ 0 h 432707"/>
              <a:gd name="connsiteX15" fmla="*/ 174941 w 432706"/>
              <a:gd name="connsiteY15" fmla="*/ 5352 h 432707"/>
              <a:gd name="connsiteX16" fmla="*/ 180294 w 432706"/>
              <a:gd name="connsiteY16" fmla="*/ 18029 h 432707"/>
              <a:gd name="connsiteX17" fmla="*/ 180294 w 432706"/>
              <a:gd name="connsiteY17" fmla="*/ 414678 h 432707"/>
              <a:gd name="connsiteX18" fmla="*/ 174941 w 432706"/>
              <a:gd name="connsiteY18" fmla="*/ 427355 h 432707"/>
              <a:gd name="connsiteX19" fmla="*/ 162264 w 432706"/>
              <a:gd name="connsiteY19" fmla="*/ 432707 h 432707"/>
              <a:gd name="connsiteX20" fmla="*/ 18029 w 432706"/>
              <a:gd name="connsiteY20" fmla="*/ 432707 h 432707"/>
              <a:gd name="connsiteX21" fmla="*/ 5352 w 432706"/>
              <a:gd name="connsiteY21" fmla="*/ 427355 h 432707"/>
              <a:gd name="connsiteX22" fmla="*/ 0 w 432706"/>
              <a:gd name="connsiteY22" fmla="*/ 414678 h 432707"/>
              <a:gd name="connsiteX23" fmla="*/ 0 w 432706"/>
              <a:gd name="connsiteY23" fmla="*/ 18029 h 432707"/>
              <a:gd name="connsiteX24" fmla="*/ 5352 w 432706"/>
              <a:gd name="connsiteY24" fmla="*/ 5352 h 432707"/>
              <a:gd name="connsiteX25" fmla="*/ 18029 w 432706"/>
              <a:gd name="connsiteY25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2706" h="432707">
                <a:moveTo>
                  <a:pt x="270441" y="0"/>
                </a:moveTo>
                <a:lnTo>
                  <a:pt x="414677" y="0"/>
                </a:lnTo>
                <a:cubicBezTo>
                  <a:pt x="419560" y="0"/>
                  <a:pt x="423785" y="1784"/>
                  <a:pt x="427354" y="5352"/>
                </a:cubicBezTo>
                <a:cubicBezTo>
                  <a:pt x="430923" y="8921"/>
                  <a:pt x="432706" y="13146"/>
                  <a:pt x="432706" y="18029"/>
                </a:cubicBezTo>
                <a:lnTo>
                  <a:pt x="432706" y="414678"/>
                </a:lnTo>
                <a:cubicBezTo>
                  <a:pt x="432706" y="419561"/>
                  <a:pt x="430923" y="423786"/>
                  <a:pt x="427354" y="427355"/>
                </a:cubicBezTo>
                <a:cubicBezTo>
                  <a:pt x="423785" y="430923"/>
                  <a:pt x="419560" y="432707"/>
                  <a:pt x="414677" y="432707"/>
                </a:cubicBezTo>
                <a:lnTo>
                  <a:pt x="270441" y="432707"/>
                </a:lnTo>
                <a:cubicBezTo>
                  <a:pt x="265558" y="432707"/>
                  <a:pt x="261333" y="430923"/>
                  <a:pt x="257764" y="427355"/>
                </a:cubicBezTo>
                <a:cubicBezTo>
                  <a:pt x="254196" y="423786"/>
                  <a:pt x="252412" y="419561"/>
                  <a:pt x="252412" y="414678"/>
                </a:cubicBezTo>
                <a:lnTo>
                  <a:pt x="252412" y="18029"/>
                </a:lnTo>
                <a:cubicBezTo>
                  <a:pt x="252412" y="13146"/>
                  <a:pt x="254196" y="8921"/>
                  <a:pt x="257764" y="5352"/>
                </a:cubicBezTo>
                <a:cubicBezTo>
                  <a:pt x="261333" y="1784"/>
                  <a:pt x="265558" y="0"/>
                  <a:pt x="270441" y="0"/>
                </a:cubicBezTo>
                <a:close/>
                <a:moveTo>
                  <a:pt x="18029" y="0"/>
                </a:moveTo>
                <a:lnTo>
                  <a:pt x="162264" y="0"/>
                </a:lnTo>
                <a:cubicBezTo>
                  <a:pt x="167148" y="0"/>
                  <a:pt x="171373" y="1784"/>
                  <a:pt x="174941" y="5352"/>
                </a:cubicBezTo>
                <a:cubicBezTo>
                  <a:pt x="178510" y="8921"/>
                  <a:pt x="180294" y="13146"/>
                  <a:pt x="180294" y="18029"/>
                </a:cubicBezTo>
                <a:lnTo>
                  <a:pt x="180294" y="414678"/>
                </a:lnTo>
                <a:cubicBezTo>
                  <a:pt x="180294" y="419561"/>
                  <a:pt x="178510" y="423786"/>
                  <a:pt x="174941" y="427355"/>
                </a:cubicBezTo>
                <a:cubicBezTo>
                  <a:pt x="171373" y="430923"/>
                  <a:pt x="167148" y="432707"/>
                  <a:pt x="162264" y="432707"/>
                </a:cubicBezTo>
                <a:lnTo>
                  <a:pt x="18029" y="432707"/>
                </a:lnTo>
                <a:cubicBezTo>
                  <a:pt x="13146" y="432707"/>
                  <a:pt x="8920" y="430923"/>
                  <a:pt x="5352" y="427355"/>
                </a:cubicBezTo>
                <a:cubicBezTo>
                  <a:pt x="1784" y="423786"/>
                  <a:pt x="0" y="419561"/>
                  <a:pt x="0" y="414678"/>
                </a:cubicBezTo>
                <a:lnTo>
                  <a:pt x="0" y="18029"/>
                </a:lnTo>
                <a:cubicBezTo>
                  <a:pt x="0" y="13146"/>
                  <a:pt x="1784" y="8921"/>
                  <a:pt x="5352" y="5352"/>
                </a:cubicBezTo>
                <a:cubicBezTo>
                  <a:pt x="8920" y="1784"/>
                  <a:pt x="13146" y="0"/>
                  <a:pt x="180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0" name="Freeform 424">
            <a:extLst>
              <a:ext uri="{FF2B5EF4-FFF2-40B4-BE49-F238E27FC236}">
                <a16:creationId xmlns:a16="http://schemas.microsoft.com/office/drawing/2014/main" id="{91353D9F-8F94-4B2D-96F9-1EAEC48814A4}"/>
              </a:ext>
            </a:extLst>
          </p:cNvPr>
          <p:cNvSpPr/>
          <p:nvPr/>
        </p:nvSpPr>
        <p:spPr>
          <a:xfrm>
            <a:off x="5958505" y="2294080"/>
            <a:ext cx="432707" cy="432486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030" y="0"/>
                </a:moveTo>
                <a:lnTo>
                  <a:pt x="414678" y="0"/>
                </a:lnTo>
                <a:cubicBezTo>
                  <a:pt x="419561" y="0"/>
                  <a:pt x="423786" y="1784"/>
                  <a:pt x="427355" y="5352"/>
                </a:cubicBezTo>
                <a:cubicBezTo>
                  <a:pt x="430923" y="8921"/>
                  <a:pt x="432707" y="13146"/>
                  <a:pt x="432707" y="18029"/>
                </a:cubicBezTo>
                <a:lnTo>
                  <a:pt x="432707" y="414678"/>
                </a:lnTo>
                <a:cubicBezTo>
                  <a:pt x="432707" y="419561"/>
                  <a:pt x="430923" y="423786"/>
                  <a:pt x="427355" y="427355"/>
                </a:cubicBezTo>
                <a:cubicBezTo>
                  <a:pt x="423786" y="430923"/>
                  <a:pt x="419561" y="432707"/>
                  <a:pt x="414678" y="432707"/>
                </a:cubicBezTo>
                <a:lnTo>
                  <a:pt x="18030" y="432707"/>
                </a:lnTo>
                <a:cubicBezTo>
                  <a:pt x="13146" y="432707"/>
                  <a:pt x="8920" y="430923"/>
                  <a:pt x="5353" y="427355"/>
                </a:cubicBezTo>
                <a:cubicBezTo>
                  <a:pt x="1784" y="423786"/>
                  <a:pt x="0" y="419561"/>
                  <a:pt x="0" y="414678"/>
                </a:cubicBezTo>
                <a:lnTo>
                  <a:pt x="0" y="18029"/>
                </a:lnTo>
                <a:cubicBezTo>
                  <a:pt x="0" y="13146"/>
                  <a:pt x="1784" y="8921"/>
                  <a:pt x="5353" y="5352"/>
                </a:cubicBezTo>
                <a:cubicBezTo>
                  <a:pt x="8920" y="1784"/>
                  <a:pt x="13146" y="0"/>
                  <a:pt x="18030" y="0"/>
                </a:cubicBezTo>
                <a:close/>
              </a:path>
            </a:pathLst>
          </a:cu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Freeform 425">
            <a:extLst>
              <a:ext uri="{FF2B5EF4-FFF2-40B4-BE49-F238E27FC236}">
                <a16:creationId xmlns:a16="http://schemas.microsoft.com/office/drawing/2014/main" id="{155DA6F2-6A64-4DAA-A9BB-2E37D6B780DE}"/>
              </a:ext>
            </a:extLst>
          </p:cNvPr>
          <p:cNvSpPr/>
          <p:nvPr/>
        </p:nvSpPr>
        <p:spPr>
          <a:xfrm>
            <a:off x="6543895" y="2293674"/>
            <a:ext cx="434397" cy="433297"/>
          </a:xfrm>
          <a:custGeom>
            <a:avLst/>
            <a:gdLst/>
            <a:ahLst/>
            <a:cxnLst/>
            <a:rect l="l" t="t" r="r" b="b"/>
            <a:pathLst>
              <a:path w="434397" h="433518">
                <a:moveTo>
                  <a:pt x="3663" y="406"/>
                </a:moveTo>
                <a:cubicBezTo>
                  <a:pt x="6104" y="-721"/>
                  <a:pt x="9108" y="500"/>
                  <a:pt x="12677" y="4068"/>
                </a:cubicBezTo>
                <a:lnTo>
                  <a:pt x="212692" y="204083"/>
                </a:lnTo>
                <a:cubicBezTo>
                  <a:pt x="214193" y="205585"/>
                  <a:pt x="215415" y="207369"/>
                  <a:pt x="216354" y="209435"/>
                </a:cubicBezTo>
                <a:lnTo>
                  <a:pt x="216354" y="9421"/>
                </a:lnTo>
                <a:cubicBezTo>
                  <a:pt x="216354" y="4538"/>
                  <a:pt x="217574" y="1533"/>
                  <a:pt x="220016" y="406"/>
                </a:cubicBezTo>
                <a:cubicBezTo>
                  <a:pt x="222457" y="-721"/>
                  <a:pt x="225462" y="500"/>
                  <a:pt x="229031" y="4068"/>
                </a:cubicBezTo>
                <a:lnTo>
                  <a:pt x="429045" y="204083"/>
                </a:lnTo>
                <a:cubicBezTo>
                  <a:pt x="432613" y="207651"/>
                  <a:pt x="434397" y="211877"/>
                  <a:pt x="434397" y="216759"/>
                </a:cubicBezTo>
                <a:cubicBezTo>
                  <a:pt x="434397" y="221642"/>
                  <a:pt x="432613" y="225868"/>
                  <a:pt x="429045" y="229436"/>
                </a:cubicBezTo>
                <a:lnTo>
                  <a:pt x="229031" y="429451"/>
                </a:lnTo>
                <a:cubicBezTo>
                  <a:pt x="225462" y="433019"/>
                  <a:pt x="222457" y="434240"/>
                  <a:pt x="220016" y="433113"/>
                </a:cubicBezTo>
                <a:cubicBezTo>
                  <a:pt x="217574" y="431986"/>
                  <a:pt x="216354" y="428981"/>
                  <a:pt x="216354" y="424098"/>
                </a:cubicBezTo>
                <a:lnTo>
                  <a:pt x="216354" y="224084"/>
                </a:lnTo>
                <a:cubicBezTo>
                  <a:pt x="215415" y="225962"/>
                  <a:pt x="214193" y="227746"/>
                  <a:pt x="212692" y="229436"/>
                </a:cubicBezTo>
                <a:lnTo>
                  <a:pt x="12677" y="429451"/>
                </a:lnTo>
                <a:cubicBezTo>
                  <a:pt x="9108" y="433019"/>
                  <a:pt x="6104" y="434240"/>
                  <a:pt x="3663" y="433113"/>
                </a:cubicBezTo>
                <a:cubicBezTo>
                  <a:pt x="1220" y="431986"/>
                  <a:pt x="0" y="428981"/>
                  <a:pt x="0" y="424098"/>
                </a:cubicBezTo>
                <a:lnTo>
                  <a:pt x="0" y="9421"/>
                </a:lnTo>
                <a:cubicBezTo>
                  <a:pt x="0" y="4538"/>
                  <a:pt x="1220" y="1533"/>
                  <a:pt x="3663" y="406"/>
                </a:cubicBezTo>
                <a:close/>
              </a:path>
            </a:pathLst>
          </a:cu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Freeform 426">
            <a:extLst>
              <a:ext uri="{FF2B5EF4-FFF2-40B4-BE49-F238E27FC236}">
                <a16:creationId xmlns:a16="http://schemas.microsoft.com/office/drawing/2014/main" id="{5051AAF5-B0FD-46D3-B0FF-8BE0C29DBECD}"/>
              </a:ext>
            </a:extLst>
          </p:cNvPr>
          <p:cNvSpPr/>
          <p:nvPr/>
        </p:nvSpPr>
        <p:spPr>
          <a:xfrm>
            <a:off x="7201119" y="2293674"/>
            <a:ext cx="504825" cy="433297"/>
          </a:xfrm>
          <a:custGeom>
            <a:avLst/>
            <a:gdLst/>
            <a:ahLst/>
            <a:cxnLst/>
            <a:rect l="l" t="t" r="r" b="b"/>
            <a:pathLst>
              <a:path w="504825" h="433518">
                <a:moveTo>
                  <a:pt x="3662" y="406"/>
                </a:moveTo>
                <a:cubicBezTo>
                  <a:pt x="6104" y="-721"/>
                  <a:pt x="9109" y="500"/>
                  <a:pt x="12677" y="4068"/>
                </a:cubicBezTo>
                <a:lnTo>
                  <a:pt x="212691" y="204083"/>
                </a:lnTo>
                <a:cubicBezTo>
                  <a:pt x="214194" y="205585"/>
                  <a:pt x="215414" y="207369"/>
                  <a:pt x="216354" y="209435"/>
                </a:cubicBezTo>
                <a:lnTo>
                  <a:pt x="216354" y="9421"/>
                </a:lnTo>
                <a:cubicBezTo>
                  <a:pt x="216354" y="4538"/>
                  <a:pt x="217575" y="1533"/>
                  <a:pt x="220016" y="406"/>
                </a:cubicBezTo>
                <a:cubicBezTo>
                  <a:pt x="222457" y="-721"/>
                  <a:pt x="225462" y="500"/>
                  <a:pt x="229030" y="4068"/>
                </a:cubicBezTo>
                <a:lnTo>
                  <a:pt x="429045" y="204083"/>
                </a:lnTo>
                <a:cubicBezTo>
                  <a:pt x="430548" y="205585"/>
                  <a:pt x="431768" y="207369"/>
                  <a:pt x="432707" y="209435"/>
                </a:cubicBezTo>
                <a:lnTo>
                  <a:pt x="432707" y="18435"/>
                </a:lnTo>
                <a:cubicBezTo>
                  <a:pt x="432707" y="13552"/>
                  <a:pt x="434492" y="9327"/>
                  <a:pt x="438059" y="5758"/>
                </a:cubicBezTo>
                <a:cubicBezTo>
                  <a:pt x="441628" y="2190"/>
                  <a:pt x="445854" y="406"/>
                  <a:pt x="450736" y="406"/>
                </a:cubicBezTo>
                <a:lnTo>
                  <a:pt x="486795" y="406"/>
                </a:lnTo>
                <a:cubicBezTo>
                  <a:pt x="491679" y="406"/>
                  <a:pt x="495904" y="2190"/>
                  <a:pt x="499472" y="5758"/>
                </a:cubicBezTo>
                <a:cubicBezTo>
                  <a:pt x="503041" y="9327"/>
                  <a:pt x="504825" y="13552"/>
                  <a:pt x="504825" y="18435"/>
                </a:cubicBezTo>
                <a:lnTo>
                  <a:pt x="504825" y="415084"/>
                </a:lnTo>
                <a:cubicBezTo>
                  <a:pt x="504825" y="419967"/>
                  <a:pt x="503041" y="424192"/>
                  <a:pt x="499472" y="427761"/>
                </a:cubicBezTo>
                <a:cubicBezTo>
                  <a:pt x="495904" y="431329"/>
                  <a:pt x="491679" y="433113"/>
                  <a:pt x="486795" y="433113"/>
                </a:cubicBezTo>
                <a:lnTo>
                  <a:pt x="450736" y="433113"/>
                </a:lnTo>
                <a:cubicBezTo>
                  <a:pt x="445854" y="433113"/>
                  <a:pt x="441628" y="431329"/>
                  <a:pt x="438059" y="427761"/>
                </a:cubicBezTo>
                <a:cubicBezTo>
                  <a:pt x="434492" y="424192"/>
                  <a:pt x="432707" y="419967"/>
                  <a:pt x="432707" y="415084"/>
                </a:cubicBezTo>
                <a:lnTo>
                  <a:pt x="432707" y="224084"/>
                </a:lnTo>
                <a:cubicBezTo>
                  <a:pt x="431768" y="225962"/>
                  <a:pt x="430548" y="227746"/>
                  <a:pt x="429045" y="229436"/>
                </a:cubicBezTo>
                <a:lnTo>
                  <a:pt x="229030" y="429451"/>
                </a:lnTo>
                <a:cubicBezTo>
                  <a:pt x="225462" y="433019"/>
                  <a:pt x="222457" y="434240"/>
                  <a:pt x="220016" y="433113"/>
                </a:cubicBezTo>
                <a:cubicBezTo>
                  <a:pt x="217575" y="431986"/>
                  <a:pt x="216354" y="428981"/>
                  <a:pt x="216354" y="424098"/>
                </a:cubicBezTo>
                <a:lnTo>
                  <a:pt x="216354" y="224084"/>
                </a:lnTo>
                <a:cubicBezTo>
                  <a:pt x="215414" y="225962"/>
                  <a:pt x="214194" y="227746"/>
                  <a:pt x="212691" y="229436"/>
                </a:cubicBezTo>
                <a:lnTo>
                  <a:pt x="12677" y="429451"/>
                </a:lnTo>
                <a:cubicBezTo>
                  <a:pt x="9109" y="433019"/>
                  <a:pt x="6104" y="434240"/>
                  <a:pt x="3662" y="433113"/>
                </a:cubicBezTo>
                <a:cubicBezTo>
                  <a:pt x="1221" y="431986"/>
                  <a:pt x="0" y="428981"/>
                  <a:pt x="0" y="424098"/>
                </a:cubicBezTo>
                <a:lnTo>
                  <a:pt x="0" y="9421"/>
                </a:lnTo>
                <a:cubicBezTo>
                  <a:pt x="0" y="4538"/>
                  <a:pt x="1221" y="1533"/>
                  <a:pt x="3662" y="406"/>
                </a:cubicBezTo>
                <a:close/>
              </a:path>
            </a:pathLst>
          </a:cu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Freeform 427">
            <a:extLst>
              <a:ext uri="{FF2B5EF4-FFF2-40B4-BE49-F238E27FC236}">
                <a16:creationId xmlns:a16="http://schemas.microsoft.com/office/drawing/2014/main" id="{C02C8B8C-19B6-4C1A-91F6-9C2AB803AC1B}"/>
              </a:ext>
            </a:extLst>
          </p:cNvPr>
          <p:cNvSpPr/>
          <p:nvPr/>
        </p:nvSpPr>
        <p:spPr>
          <a:xfrm>
            <a:off x="7896444" y="2293674"/>
            <a:ext cx="288471" cy="433297"/>
          </a:xfrm>
          <a:custGeom>
            <a:avLst/>
            <a:gdLst/>
            <a:ahLst/>
            <a:cxnLst/>
            <a:rect l="l" t="t" r="r" b="b"/>
            <a:pathLst>
              <a:path w="288471" h="433518">
                <a:moveTo>
                  <a:pt x="3662" y="406"/>
                </a:moveTo>
                <a:cubicBezTo>
                  <a:pt x="6104" y="-721"/>
                  <a:pt x="9109" y="500"/>
                  <a:pt x="12677" y="4068"/>
                </a:cubicBezTo>
                <a:lnTo>
                  <a:pt x="212691" y="204083"/>
                </a:lnTo>
                <a:cubicBezTo>
                  <a:pt x="214194" y="205585"/>
                  <a:pt x="215414" y="207369"/>
                  <a:pt x="216354" y="209435"/>
                </a:cubicBezTo>
                <a:lnTo>
                  <a:pt x="216354" y="18435"/>
                </a:lnTo>
                <a:cubicBezTo>
                  <a:pt x="216354" y="13552"/>
                  <a:pt x="218138" y="9327"/>
                  <a:pt x="221706" y="5758"/>
                </a:cubicBezTo>
                <a:cubicBezTo>
                  <a:pt x="225274" y="2190"/>
                  <a:pt x="229500" y="406"/>
                  <a:pt x="234383" y="406"/>
                </a:cubicBezTo>
                <a:lnTo>
                  <a:pt x="270442" y="406"/>
                </a:lnTo>
                <a:cubicBezTo>
                  <a:pt x="275325" y="406"/>
                  <a:pt x="279551" y="2190"/>
                  <a:pt x="283119" y="5758"/>
                </a:cubicBezTo>
                <a:cubicBezTo>
                  <a:pt x="286687" y="9327"/>
                  <a:pt x="288471" y="13552"/>
                  <a:pt x="288471" y="18435"/>
                </a:cubicBezTo>
                <a:lnTo>
                  <a:pt x="288471" y="415084"/>
                </a:lnTo>
                <a:cubicBezTo>
                  <a:pt x="288471" y="419967"/>
                  <a:pt x="286687" y="424192"/>
                  <a:pt x="283119" y="427761"/>
                </a:cubicBezTo>
                <a:cubicBezTo>
                  <a:pt x="279551" y="431329"/>
                  <a:pt x="275325" y="433113"/>
                  <a:pt x="270442" y="433113"/>
                </a:cubicBezTo>
                <a:lnTo>
                  <a:pt x="234383" y="433113"/>
                </a:lnTo>
                <a:cubicBezTo>
                  <a:pt x="229500" y="433113"/>
                  <a:pt x="225274" y="431329"/>
                  <a:pt x="221706" y="427761"/>
                </a:cubicBezTo>
                <a:cubicBezTo>
                  <a:pt x="218138" y="424192"/>
                  <a:pt x="216354" y="419967"/>
                  <a:pt x="216354" y="415084"/>
                </a:cubicBezTo>
                <a:lnTo>
                  <a:pt x="216354" y="224084"/>
                </a:lnTo>
                <a:cubicBezTo>
                  <a:pt x="215414" y="225962"/>
                  <a:pt x="214194" y="227746"/>
                  <a:pt x="212691" y="229436"/>
                </a:cubicBezTo>
                <a:lnTo>
                  <a:pt x="12677" y="429451"/>
                </a:lnTo>
                <a:cubicBezTo>
                  <a:pt x="9109" y="433019"/>
                  <a:pt x="6104" y="434240"/>
                  <a:pt x="3662" y="433113"/>
                </a:cubicBezTo>
                <a:cubicBezTo>
                  <a:pt x="1221" y="431986"/>
                  <a:pt x="0" y="428981"/>
                  <a:pt x="0" y="424098"/>
                </a:cubicBezTo>
                <a:lnTo>
                  <a:pt x="0" y="9421"/>
                </a:lnTo>
                <a:cubicBezTo>
                  <a:pt x="0" y="4538"/>
                  <a:pt x="1221" y="1533"/>
                  <a:pt x="3662" y="406"/>
                </a:cubicBezTo>
                <a:close/>
              </a:path>
            </a:pathLst>
          </a:cu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Freeform 431">
            <a:extLst>
              <a:ext uri="{FF2B5EF4-FFF2-40B4-BE49-F238E27FC236}">
                <a16:creationId xmlns:a16="http://schemas.microsoft.com/office/drawing/2014/main" id="{D7374423-C82C-499D-A5DD-9E5776D3D648}"/>
              </a:ext>
            </a:extLst>
          </p:cNvPr>
          <p:cNvSpPr/>
          <p:nvPr/>
        </p:nvSpPr>
        <p:spPr>
          <a:xfrm>
            <a:off x="8382092" y="2328434"/>
            <a:ext cx="433519" cy="362094"/>
          </a:xfrm>
          <a:custGeom>
            <a:avLst/>
            <a:gdLst>
              <a:gd name="connsiteX0" fmla="*/ 18434 w 433518"/>
              <a:gd name="connsiteY0" fmla="*/ 254102 h 362279"/>
              <a:gd name="connsiteX1" fmla="*/ 415082 w 433518"/>
              <a:gd name="connsiteY1" fmla="*/ 254102 h 362279"/>
              <a:gd name="connsiteX2" fmla="*/ 427759 w 433518"/>
              <a:gd name="connsiteY2" fmla="*/ 259455 h 362279"/>
              <a:gd name="connsiteX3" fmla="*/ 433112 w 433518"/>
              <a:gd name="connsiteY3" fmla="*/ 272132 h 362279"/>
              <a:gd name="connsiteX4" fmla="*/ 433112 w 433518"/>
              <a:gd name="connsiteY4" fmla="*/ 344250 h 362279"/>
              <a:gd name="connsiteX5" fmla="*/ 427759 w 433518"/>
              <a:gd name="connsiteY5" fmla="*/ 356927 h 362279"/>
              <a:gd name="connsiteX6" fmla="*/ 415082 w 433518"/>
              <a:gd name="connsiteY6" fmla="*/ 362279 h 362279"/>
              <a:gd name="connsiteX7" fmla="*/ 18434 w 433518"/>
              <a:gd name="connsiteY7" fmla="*/ 362279 h 362279"/>
              <a:gd name="connsiteX8" fmla="*/ 5757 w 433518"/>
              <a:gd name="connsiteY8" fmla="*/ 356927 h 362279"/>
              <a:gd name="connsiteX9" fmla="*/ 404 w 433518"/>
              <a:gd name="connsiteY9" fmla="*/ 344250 h 362279"/>
              <a:gd name="connsiteX10" fmla="*/ 404 w 433518"/>
              <a:gd name="connsiteY10" fmla="*/ 272132 h 362279"/>
              <a:gd name="connsiteX11" fmla="*/ 5757 w 433518"/>
              <a:gd name="connsiteY11" fmla="*/ 259455 h 362279"/>
              <a:gd name="connsiteX12" fmla="*/ 18434 w 433518"/>
              <a:gd name="connsiteY12" fmla="*/ 254102 h 362279"/>
              <a:gd name="connsiteX13" fmla="*/ 216759 w 433518"/>
              <a:gd name="connsiteY13" fmla="*/ 0 h 362279"/>
              <a:gd name="connsiteX14" fmla="*/ 229436 w 433518"/>
              <a:gd name="connsiteY14" fmla="*/ 5352 h 362279"/>
              <a:gd name="connsiteX15" fmla="*/ 429451 w 433518"/>
              <a:gd name="connsiteY15" fmla="*/ 205366 h 362279"/>
              <a:gd name="connsiteX16" fmla="*/ 433113 w 433518"/>
              <a:gd name="connsiteY16" fmla="*/ 214381 h 362279"/>
              <a:gd name="connsiteX17" fmla="*/ 424098 w 433518"/>
              <a:gd name="connsiteY17" fmla="*/ 218043 h 362279"/>
              <a:gd name="connsiteX18" fmla="*/ 9421 w 433518"/>
              <a:gd name="connsiteY18" fmla="*/ 218043 h 362279"/>
              <a:gd name="connsiteX19" fmla="*/ 405 w 433518"/>
              <a:gd name="connsiteY19" fmla="*/ 214381 h 362279"/>
              <a:gd name="connsiteX20" fmla="*/ 4068 w 433518"/>
              <a:gd name="connsiteY20" fmla="*/ 205366 h 362279"/>
              <a:gd name="connsiteX21" fmla="*/ 204082 w 433518"/>
              <a:gd name="connsiteY21" fmla="*/ 5352 h 362279"/>
              <a:gd name="connsiteX22" fmla="*/ 216759 w 433518"/>
              <a:gd name="connsiteY22" fmla="*/ 0 h 3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3518" h="362279">
                <a:moveTo>
                  <a:pt x="18434" y="254102"/>
                </a:moveTo>
                <a:lnTo>
                  <a:pt x="415082" y="254102"/>
                </a:lnTo>
                <a:cubicBezTo>
                  <a:pt x="419965" y="254102"/>
                  <a:pt x="424191" y="255886"/>
                  <a:pt x="427759" y="259455"/>
                </a:cubicBezTo>
                <a:cubicBezTo>
                  <a:pt x="431328" y="263023"/>
                  <a:pt x="433112" y="267249"/>
                  <a:pt x="433112" y="272132"/>
                </a:cubicBezTo>
                <a:lnTo>
                  <a:pt x="433112" y="344250"/>
                </a:lnTo>
                <a:cubicBezTo>
                  <a:pt x="433112" y="349133"/>
                  <a:pt x="431328" y="353358"/>
                  <a:pt x="427759" y="356927"/>
                </a:cubicBezTo>
                <a:cubicBezTo>
                  <a:pt x="424191" y="360495"/>
                  <a:pt x="419965" y="362279"/>
                  <a:pt x="415082" y="362279"/>
                </a:cubicBezTo>
                <a:lnTo>
                  <a:pt x="18434" y="362279"/>
                </a:lnTo>
                <a:cubicBezTo>
                  <a:pt x="13551" y="362279"/>
                  <a:pt x="9326" y="360495"/>
                  <a:pt x="5757" y="356927"/>
                </a:cubicBezTo>
                <a:cubicBezTo>
                  <a:pt x="2189" y="353358"/>
                  <a:pt x="404" y="349133"/>
                  <a:pt x="404" y="344250"/>
                </a:cubicBezTo>
                <a:lnTo>
                  <a:pt x="404" y="272132"/>
                </a:lnTo>
                <a:cubicBezTo>
                  <a:pt x="404" y="267249"/>
                  <a:pt x="2189" y="263023"/>
                  <a:pt x="5757" y="259455"/>
                </a:cubicBezTo>
                <a:cubicBezTo>
                  <a:pt x="9326" y="255886"/>
                  <a:pt x="13551" y="254102"/>
                  <a:pt x="18434" y="254102"/>
                </a:cubicBezTo>
                <a:close/>
                <a:moveTo>
                  <a:pt x="216759" y="0"/>
                </a:moveTo>
                <a:cubicBezTo>
                  <a:pt x="221642" y="0"/>
                  <a:pt x="225867" y="1784"/>
                  <a:pt x="229436" y="5352"/>
                </a:cubicBezTo>
                <a:lnTo>
                  <a:pt x="429451" y="205366"/>
                </a:lnTo>
                <a:cubicBezTo>
                  <a:pt x="433019" y="208935"/>
                  <a:pt x="434239" y="211940"/>
                  <a:pt x="433113" y="214381"/>
                </a:cubicBezTo>
                <a:cubicBezTo>
                  <a:pt x="431986" y="216823"/>
                  <a:pt x="428981" y="218043"/>
                  <a:pt x="424098" y="218043"/>
                </a:cubicBezTo>
                <a:lnTo>
                  <a:pt x="9421" y="218043"/>
                </a:lnTo>
                <a:cubicBezTo>
                  <a:pt x="4538" y="218043"/>
                  <a:pt x="1533" y="216823"/>
                  <a:pt x="405" y="214381"/>
                </a:cubicBezTo>
                <a:cubicBezTo>
                  <a:pt x="-721" y="211940"/>
                  <a:pt x="500" y="208935"/>
                  <a:pt x="4068" y="205366"/>
                </a:cubicBezTo>
                <a:lnTo>
                  <a:pt x="204082" y="5352"/>
                </a:lnTo>
                <a:cubicBezTo>
                  <a:pt x="207651" y="1784"/>
                  <a:pt x="211877" y="0"/>
                  <a:pt x="216759" y="0"/>
                </a:cubicBezTo>
                <a:close/>
              </a:path>
            </a:pathLst>
          </a:cu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9996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BABCE16-5271-4C9D-B903-5B0B5FB12337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C5CF0F6-49B4-4057-B044-7FD38E8257E7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BB6B6133-2B94-49FB-BC43-05FDCE31D675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F8B4657A-FF45-4AD1-BC41-A54E15A9799E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8A097AE7-0421-4D08-8BBC-12A0A59D828D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4">
                <a:extLst>
                  <a:ext uri="{FF2B5EF4-FFF2-40B4-BE49-F238E27FC236}">
                    <a16:creationId xmlns:a16="http://schemas.microsoft.com/office/drawing/2014/main" id="{1B595B7C-AF53-4E5C-8430-9951ADF74BC8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5">
                <a:extLst>
                  <a:ext uri="{FF2B5EF4-FFF2-40B4-BE49-F238E27FC236}">
                    <a16:creationId xmlns:a16="http://schemas.microsoft.com/office/drawing/2014/main" id="{F7030FB9-C817-4E96-8543-FA7C562FE918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Двенадцатиугольник 8">
                <a:extLst>
                  <a:ext uri="{FF2B5EF4-FFF2-40B4-BE49-F238E27FC236}">
                    <a16:creationId xmlns:a16="http://schemas.microsoft.com/office/drawing/2014/main" id="{ED2248B9-D8C7-42F7-8DB8-49C1AFBB69B2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10">
                <a:extLst>
                  <a:ext uri="{FF2B5EF4-FFF2-40B4-BE49-F238E27FC236}">
                    <a16:creationId xmlns:a16="http://schemas.microsoft.com/office/drawing/2014/main" id="{6D56E709-96CC-4A75-A88D-7B11C7EFDF88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11">
                <a:extLst>
                  <a:ext uri="{FF2B5EF4-FFF2-40B4-BE49-F238E27FC236}">
                    <a16:creationId xmlns:a16="http://schemas.microsoft.com/office/drawing/2014/main" id="{F767DC42-9791-4B9A-96F7-788B8C7EFBE0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5">
                <a:extLst>
                  <a:ext uri="{FF2B5EF4-FFF2-40B4-BE49-F238E27FC236}">
                    <a16:creationId xmlns:a16="http://schemas.microsoft.com/office/drawing/2014/main" id="{26BF6FC3-8638-4214-9516-BCF7FA1A95B4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10">
                <a:extLst>
                  <a:ext uri="{FF2B5EF4-FFF2-40B4-BE49-F238E27FC236}">
                    <a16:creationId xmlns:a16="http://schemas.microsoft.com/office/drawing/2014/main" id="{FD43E029-82A9-428B-BD52-F63A48C8C369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11">
                <a:extLst>
                  <a:ext uri="{FF2B5EF4-FFF2-40B4-BE49-F238E27FC236}">
                    <a16:creationId xmlns:a16="http://schemas.microsoft.com/office/drawing/2014/main" id="{1D3EEA50-4BA4-4CD8-9618-0791FDE09E3C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венадцатиугольник 8">
                <a:extLst>
                  <a:ext uri="{FF2B5EF4-FFF2-40B4-BE49-F238E27FC236}">
                    <a16:creationId xmlns:a16="http://schemas.microsoft.com/office/drawing/2014/main" id="{DE416215-C099-4451-9361-26EA5D0C97BE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4">
                <a:extLst>
                  <a:ext uri="{FF2B5EF4-FFF2-40B4-BE49-F238E27FC236}">
                    <a16:creationId xmlns:a16="http://schemas.microsoft.com/office/drawing/2014/main" id="{38A8F395-37AA-4A19-A1B1-A71B48EF3BDD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">
                <a:extLst>
                  <a:ext uri="{FF2B5EF4-FFF2-40B4-BE49-F238E27FC236}">
                    <a16:creationId xmlns:a16="http://schemas.microsoft.com/office/drawing/2014/main" id="{C5FA0742-69D5-44D3-B4CD-345BAD6CCFCC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A3A9C3F-AC08-43BC-B51C-494572DB7EF9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F8A47F68-7EB3-4189-BFE4-8588EA6E919E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0FCA944E-E943-4A33-B448-DB39B24DB22C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1ACC06C0-8312-47F6-8BE9-439D9DF1E1D4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A4EC0666-C7D0-47A4-AC2D-789B447ECE90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BB4135CA-14C6-4748-AC97-203EBED73C5C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A92F5142-6795-4948-8A9F-E02CACF0D89A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32">
              <a:extLst>
                <a:ext uri="{FF2B5EF4-FFF2-40B4-BE49-F238E27FC236}">
                  <a16:creationId xmlns:a16="http://schemas.microsoft.com/office/drawing/2014/main" id="{7289636A-A2D8-4FF6-AD54-87851F01D473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2452CB30-F013-4691-B1DE-4FBDF7663F6B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D6802C87-2BB9-492C-9941-E54AA1CEAE04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23D24E8B-8074-4226-9EBD-DD5F4D5A309A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81653A2-9896-4D7C-8929-13627D193A88}"/>
              </a:ext>
            </a:extLst>
          </p:cNvPr>
          <p:cNvSpPr/>
          <p:nvPr/>
        </p:nvSpPr>
        <p:spPr>
          <a:xfrm>
            <a:off x="2051623" y="271155"/>
            <a:ext cx="6312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Алгоритм разработки </a:t>
            </a:r>
            <a:r>
              <a:rPr lang="ru-RU" sz="2400" b="1" dirty="0" smtClean="0">
                <a:solidFill>
                  <a:schemeClr val="bg1"/>
                </a:solidFill>
              </a:rPr>
              <a:t>занятия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1" name="Rectangle 54">
            <a:extLst>
              <a:ext uri="{FF2B5EF4-FFF2-40B4-BE49-F238E27FC236}">
                <a16:creationId xmlns:a16="http://schemas.microsoft.com/office/drawing/2014/main" id="{5334B2FE-E83C-4CAF-B088-C9E5C7735827}"/>
              </a:ext>
            </a:extLst>
          </p:cNvPr>
          <p:cNvSpPr/>
          <p:nvPr/>
        </p:nvSpPr>
        <p:spPr>
          <a:xfrm>
            <a:off x="105935" y="4650477"/>
            <a:ext cx="1944217" cy="120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81BD"/>
                </a:solidFill>
              </a:rPr>
              <a:t>Определение </a:t>
            </a:r>
            <a:r>
              <a:rPr lang="ru-RU" sz="1600" b="1" dirty="0" smtClean="0">
                <a:solidFill>
                  <a:srgbClr val="4F81BD"/>
                </a:solidFill>
              </a:rPr>
              <a:t>темы</a:t>
            </a:r>
            <a:endParaRPr lang="en-US" sz="1600" b="1" cap="all" dirty="0">
              <a:solidFill>
                <a:srgbClr val="4F81BD"/>
              </a:solidFill>
            </a:endParaRPr>
          </a:p>
        </p:txBody>
      </p:sp>
      <p:sp>
        <p:nvSpPr>
          <p:cNvPr id="72" name="Rectangle 55">
            <a:extLst>
              <a:ext uri="{FF2B5EF4-FFF2-40B4-BE49-F238E27FC236}">
                <a16:creationId xmlns:a16="http://schemas.microsoft.com/office/drawing/2014/main" id="{7B609DF6-8C5B-4DA0-BB50-8E212F4B59AF}"/>
              </a:ext>
            </a:extLst>
          </p:cNvPr>
          <p:cNvSpPr/>
          <p:nvPr/>
        </p:nvSpPr>
        <p:spPr>
          <a:xfrm>
            <a:off x="1219200" y="1452941"/>
            <a:ext cx="1944217" cy="125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8064A2"/>
                </a:solidFill>
              </a:rPr>
              <a:t>Составление </a:t>
            </a:r>
            <a:r>
              <a:rPr lang="ru-RU" sz="1600" b="1" dirty="0" smtClean="0">
                <a:solidFill>
                  <a:srgbClr val="8064A2"/>
                </a:solidFill>
              </a:rPr>
              <a:t>сценария</a:t>
            </a:r>
            <a:endParaRPr lang="en-US" sz="1600" b="1" dirty="0">
              <a:solidFill>
                <a:srgbClr val="8064A2"/>
              </a:solidFill>
            </a:endParaRPr>
          </a:p>
        </p:txBody>
      </p:sp>
      <p:sp>
        <p:nvSpPr>
          <p:cNvPr id="73" name="Rectangle 56">
            <a:extLst>
              <a:ext uri="{FF2B5EF4-FFF2-40B4-BE49-F238E27FC236}">
                <a16:creationId xmlns:a16="http://schemas.microsoft.com/office/drawing/2014/main" id="{F1C74D02-9F1B-4703-B795-FAD71C2A5368}"/>
              </a:ext>
            </a:extLst>
          </p:cNvPr>
          <p:cNvSpPr/>
          <p:nvPr/>
        </p:nvSpPr>
        <p:spPr>
          <a:xfrm>
            <a:off x="2309892" y="4650477"/>
            <a:ext cx="2138639" cy="120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BACC6"/>
                </a:solidFill>
              </a:rPr>
              <a:t>Определение методических </a:t>
            </a:r>
            <a:r>
              <a:rPr lang="ru-RU" sz="1600" b="1" dirty="0" smtClean="0">
                <a:solidFill>
                  <a:srgbClr val="4BACC6"/>
                </a:solidFill>
              </a:rPr>
              <a:t>приемов</a:t>
            </a:r>
            <a:endParaRPr lang="en-US" sz="1600" b="1" dirty="0">
              <a:solidFill>
                <a:srgbClr val="4BACC6"/>
              </a:solidFill>
            </a:endParaRPr>
          </a:p>
        </p:txBody>
      </p:sp>
      <p:sp>
        <p:nvSpPr>
          <p:cNvPr id="74" name="Rectangle 57">
            <a:extLst>
              <a:ext uri="{FF2B5EF4-FFF2-40B4-BE49-F238E27FC236}">
                <a16:creationId xmlns:a16="http://schemas.microsoft.com/office/drawing/2014/main" id="{CC60BBDA-8B49-464F-96BF-B224795701A9}"/>
              </a:ext>
            </a:extLst>
          </p:cNvPr>
          <p:cNvSpPr/>
          <p:nvPr/>
        </p:nvSpPr>
        <p:spPr>
          <a:xfrm>
            <a:off x="3689051" y="1451654"/>
            <a:ext cx="1944217" cy="1259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8064A2"/>
                </a:solidFill>
              </a:rPr>
              <a:t>Подбор учебных </a:t>
            </a:r>
            <a:r>
              <a:rPr lang="ru-RU" sz="1600" b="1" dirty="0" smtClean="0">
                <a:solidFill>
                  <a:srgbClr val="8064A2"/>
                </a:solidFill>
              </a:rPr>
              <a:t>материалов</a:t>
            </a:r>
            <a:endParaRPr lang="en-US" sz="1600" b="1" dirty="0">
              <a:solidFill>
                <a:srgbClr val="8064A2"/>
              </a:solidFill>
            </a:endParaRPr>
          </a:p>
        </p:txBody>
      </p:sp>
      <p:sp>
        <p:nvSpPr>
          <p:cNvPr id="76" name="Block Arc 12">
            <a:extLst>
              <a:ext uri="{FF2B5EF4-FFF2-40B4-BE49-F238E27FC236}">
                <a16:creationId xmlns:a16="http://schemas.microsoft.com/office/drawing/2014/main" id="{621B1453-2EDC-4893-83BA-E8F41DA73C92}"/>
              </a:ext>
            </a:extLst>
          </p:cNvPr>
          <p:cNvSpPr/>
          <p:nvPr/>
        </p:nvSpPr>
        <p:spPr>
          <a:xfrm rot="10800000">
            <a:off x="317992" y="2982795"/>
            <a:ext cx="1401157" cy="1409826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Block Arc 13">
            <a:extLst>
              <a:ext uri="{FF2B5EF4-FFF2-40B4-BE49-F238E27FC236}">
                <a16:creationId xmlns:a16="http://schemas.microsoft.com/office/drawing/2014/main" id="{C069B2AB-4617-4185-BE98-DC790EED92AC}"/>
              </a:ext>
            </a:extLst>
          </p:cNvPr>
          <p:cNvSpPr/>
          <p:nvPr/>
        </p:nvSpPr>
        <p:spPr>
          <a:xfrm>
            <a:off x="1498254" y="2982795"/>
            <a:ext cx="1401157" cy="1409826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Block Arc 9">
            <a:extLst>
              <a:ext uri="{FF2B5EF4-FFF2-40B4-BE49-F238E27FC236}">
                <a16:creationId xmlns:a16="http://schemas.microsoft.com/office/drawing/2014/main" id="{058F7CB3-F263-4EB5-AED4-27477CB73EA6}"/>
              </a:ext>
            </a:extLst>
          </p:cNvPr>
          <p:cNvSpPr/>
          <p:nvPr/>
        </p:nvSpPr>
        <p:spPr>
          <a:xfrm rot="10800000">
            <a:off x="2678516" y="2982795"/>
            <a:ext cx="1401157" cy="1409826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Block Arc 10">
            <a:extLst>
              <a:ext uri="{FF2B5EF4-FFF2-40B4-BE49-F238E27FC236}">
                <a16:creationId xmlns:a16="http://schemas.microsoft.com/office/drawing/2014/main" id="{64B599FB-EA82-43DB-9511-7AF0F6227895}"/>
              </a:ext>
            </a:extLst>
          </p:cNvPr>
          <p:cNvSpPr/>
          <p:nvPr/>
        </p:nvSpPr>
        <p:spPr>
          <a:xfrm>
            <a:off x="3858778" y="2982795"/>
            <a:ext cx="1401157" cy="1409826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rgbClr val="8A6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Oval 15">
            <a:extLst>
              <a:ext uri="{FF2B5EF4-FFF2-40B4-BE49-F238E27FC236}">
                <a16:creationId xmlns:a16="http://schemas.microsoft.com/office/drawing/2014/main" id="{4B622A98-DA22-4171-8C9A-F34D4DFB70FD}"/>
              </a:ext>
            </a:extLst>
          </p:cNvPr>
          <p:cNvSpPr/>
          <p:nvPr/>
        </p:nvSpPr>
        <p:spPr>
          <a:xfrm>
            <a:off x="642948" y="3309762"/>
            <a:ext cx="751243" cy="755892"/>
          </a:xfrm>
          <a:prstGeom prst="ellipse">
            <a:avLst/>
          </a:prstGeom>
          <a:solidFill>
            <a:srgbClr val="4F81B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17">
            <a:extLst>
              <a:ext uri="{FF2B5EF4-FFF2-40B4-BE49-F238E27FC236}">
                <a16:creationId xmlns:a16="http://schemas.microsoft.com/office/drawing/2014/main" id="{6C37783D-5F08-45D9-BA42-3DEF01842CF3}"/>
              </a:ext>
            </a:extLst>
          </p:cNvPr>
          <p:cNvSpPr/>
          <p:nvPr/>
        </p:nvSpPr>
        <p:spPr>
          <a:xfrm>
            <a:off x="3003472" y="3309762"/>
            <a:ext cx="751243" cy="755892"/>
          </a:xfrm>
          <a:prstGeom prst="ellipse">
            <a:avLst/>
          </a:prstGeom>
          <a:solidFill>
            <a:srgbClr val="4BACC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Block Arc 14">
            <a:extLst>
              <a:ext uri="{FF2B5EF4-FFF2-40B4-BE49-F238E27FC236}">
                <a16:creationId xmlns:a16="http://schemas.microsoft.com/office/drawing/2014/main" id="{3F3B9BF6-D4CC-4A92-9CE9-AE9AE0F66647}"/>
              </a:ext>
            </a:extLst>
          </p:cNvPr>
          <p:cNvSpPr/>
          <p:nvPr/>
        </p:nvSpPr>
        <p:spPr>
          <a:xfrm rot="10800000">
            <a:off x="5039040" y="2982795"/>
            <a:ext cx="1401157" cy="1409826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rgbClr val="53B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19">
            <a:extLst>
              <a:ext uri="{FF2B5EF4-FFF2-40B4-BE49-F238E27FC236}">
                <a16:creationId xmlns:a16="http://schemas.microsoft.com/office/drawing/2014/main" id="{F008FCD7-121D-41DD-8C2F-7909D862B44A}"/>
              </a:ext>
            </a:extLst>
          </p:cNvPr>
          <p:cNvSpPr/>
          <p:nvPr/>
        </p:nvSpPr>
        <p:spPr>
          <a:xfrm>
            <a:off x="5363996" y="3309762"/>
            <a:ext cx="751243" cy="755892"/>
          </a:xfrm>
          <a:prstGeom prst="ellipse">
            <a:avLst/>
          </a:prstGeom>
          <a:solidFill>
            <a:srgbClr val="53B8D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Block Arc 20">
            <a:extLst>
              <a:ext uri="{FF2B5EF4-FFF2-40B4-BE49-F238E27FC236}">
                <a16:creationId xmlns:a16="http://schemas.microsoft.com/office/drawing/2014/main" id="{FBA805FA-85B8-4186-9706-EA75D76B82DA}"/>
              </a:ext>
            </a:extLst>
          </p:cNvPr>
          <p:cNvSpPr/>
          <p:nvPr/>
        </p:nvSpPr>
        <p:spPr>
          <a:xfrm>
            <a:off x="6219302" y="2982795"/>
            <a:ext cx="1401157" cy="1409826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Block Arc 22">
            <a:extLst>
              <a:ext uri="{FF2B5EF4-FFF2-40B4-BE49-F238E27FC236}">
                <a16:creationId xmlns:a16="http://schemas.microsoft.com/office/drawing/2014/main" id="{5F095E39-B391-49CC-B5D2-197654A36C41}"/>
              </a:ext>
            </a:extLst>
          </p:cNvPr>
          <p:cNvSpPr/>
          <p:nvPr/>
        </p:nvSpPr>
        <p:spPr>
          <a:xfrm rot="10800000">
            <a:off x="7399562" y="2982796"/>
            <a:ext cx="1401157" cy="1409826"/>
          </a:xfrm>
          <a:prstGeom prst="blockArc">
            <a:avLst>
              <a:gd name="adj1" fmla="val 10800000"/>
              <a:gd name="adj2" fmla="val 21598066"/>
              <a:gd name="adj3" fmla="val 15737"/>
            </a:avLst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Oval 23">
            <a:extLst>
              <a:ext uri="{FF2B5EF4-FFF2-40B4-BE49-F238E27FC236}">
                <a16:creationId xmlns:a16="http://schemas.microsoft.com/office/drawing/2014/main" id="{13FBE06E-3ACC-43CC-B2BE-7E4E4483E89C}"/>
              </a:ext>
            </a:extLst>
          </p:cNvPr>
          <p:cNvSpPr/>
          <p:nvPr/>
        </p:nvSpPr>
        <p:spPr>
          <a:xfrm>
            <a:off x="7724519" y="3309762"/>
            <a:ext cx="751243" cy="755892"/>
          </a:xfrm>
          <a:prstGeom prst="ellipse">
            <a:avLst/>
          </a:prstGeom>
          <a:solidFill>
            <a:srgbClr val="8064A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31">
            <a:extLst>
              <a:ext uri="{FF2B5EF4-FFF2-40B4-BE49-F238E27FC236}">
                <a16:creationId xmlns:a16="http://schemas.microsoft.com/office/drawing/2014/main" id="{ED9D8C9B-A960-4C38-A329-56D7D25E17FC}"/>
              </a:ext>
            </a:extLst>
          </p:cNvPr>
          <p:cNvSpPr/>
          <p:nvPr/>
        </p:nvSpPr>
        <p:spPr>
          <a:xfrm>
            <a:off x="851627" y="4276121"/>
            <a:ext cx="333886" cy="335952"/>
          </a:xfrm>
          <a:prstGeom prst="ellipse">
            <a:avLst/>
          </a:prstGeom>
          <a:solidFill>
            <a:srgbClr val="4F81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8" name="Oval 32">
            <a:extLst>
              <a:ext uri="{FF2B5EF4-FFF2-40B4-BE49-F238E27FC236}">
                <a16:creationId xmlns:a16="http://schemas.microsoft.com/office/drawing/2014/main" id="{431E7E61-3870-4A95-8472-C5BF3DCA6A5E}"/>
              </a:ext>
            </a:extLst>
          </p:cNvPr>
          <p:cNvSpPr/>
          <p:nvPr/>
        </p:nvSpPr>
        <p:spPr>
          <a:xfrm>
            <a:off x="3212151" y="4276121"/>
            <a:ext cx="333886" cy="335952"/>
          </a:xfrm>
          <a:prstGeom prst="ellipse">
            <a:avLst/>
          </a:prstGeom>
          <a:solidFill>
            <a:srgbClr val="4BACC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9" name="Oval 34">
            <a:extLst>
              <a:ext uri="{FF2B5EF4-FFF2-40B4-BE49-F238E27FC236}">
                <a16:creationId xmlns:a16="http://schemas.microsoft.com/office/drawing/2014/main" id="{D4AE8BB4-A0CA-45E3-9752-5C0404199787}"/>
              </a:ext>
            </a:extLst>
          </p:cNvPr>
          <p:cNvSpPr/>
          <p:nvPr/>
        </p:nvSpPr>
        <p:spPr>
          <a:xfrm>
            <a:off x="5572675" y="4276121"/>
            <a:ext cx="333886" cy="335952"/>
          </a:xfrm>
          <a:prstGeom prst="ellipse">
            <a:avLst/>
          </a:prstGeom>
          <a:solidFill>
            <a:srgbClr val="53B8D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0" name="Oval 36">
            <a:extLst>
              <a:ext uri="{FF2B5EF4-FFF2-40B4-BE49-F238E27FC236}">
                <a16:creationId xmlns:a16="http://schemas.microsoft.com/office/drawing/2014/main" id="{2DBCF6E7-A28F-4728-A322-A97AA0918C0A}"/>
              </a:ext>
            </a:extLst>
          </p:cNvPr>
          <p:cNvSpPr/>
          <p:nvPr/>
        </p:nvSpPr>
        <p:spPr>
          <a:xfrm>
            <a:off x="7933197" y="4276121"/>
            <a:ext cx="333886" cy="335952"/>
          </a:xfrm>
          <a:prstGeom prst="ellipse">
            <a:avLst/>
          </a:prstGeom>
          <a:solidFill>
            <a:srgbClr val="8064A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7" name="Oval 15">
            <a:extLst>
              <a:ext uri="{FF2B5EF4-FFF2-40B4-BE49-F238E27FC236}">
                <a16:creationId xmlns:a16="http://schemas.microsoft.com/office/drawing/2014/main" id="{824EE094-9F0F-4B3A-B19C-2B96198DC355}"/>
              </a:ext>
            </a:extLst>
          </p:cNvPr>
          <p:cNvSpPr/>
          <p:nvPr/>
        </p:nvSpPr>
        <p:spPr>
          <a:xfrm>
            <a:off x="1815688" y="3309762"/>
            <a:ext cx="751243" cy="755892"/>
          </a:xfrm>
          <a:prstGeom prst="ellipse">
            <a:avLst/>
          </a:prstGeom>
          <a:solidFill>
            <a:srgbClr val="8064A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15">
            <a:extLst>
              <a:ext uri="{FF2B5EF4-FFF2-40B4-BE49-F238E27FC236}">
                <a16:creationId xmlns:a16="http://schemas.microsoft.com/office/drawing/2014/main" id="{3F3DAA4E-84E3-40B3-AA99-967A3A09937D}"/>
              </a:ext>
            </a:extLst>
          </p:cNvPr>
          <p:cNvSpPr/>
          <p:nvPr/>
        </p:nvSpPr>
        <p:spPr>
          <a:xfrm>
            <a:off x="4185135" y="3315662"/>
            <a:ext cx="751243" cy="755892"/>
          </a:xfrm>
          <a:prstGeom prst="ellipse">
            <a:avLst/>
          </a:prstGeom>
          <a:solidFill>
            <a:srgbClr val="8A6DA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5">
            <a:extLst>
              <a:ext uri="{FF2B5EF4-FFF2-40B4-BE49-F238E27FC236}">
                <a16:creationId xmlns:a16="http://schemas.microsoft.com/office/drawing/2014/main" id="{2109543C-E1BA-44D7-BD83-1A158B2B9F77}"/>
              </a:ext>
            </a:extLst>
          </p:cNvPr>
          <p:cNvSpPr/>
          <p:nvPr/>
        </p:nvSpPr>
        <p:spPr>
          <a:xfrm>
            <a:off x="6549322" y="3321785"/>
            <a:ext cx="751243" cy="755892"/>
          </a:xfrm>
          <a:prstGeom prst="ellipse">
            <a:avLst/>
          </a:prstGeom>
          <a:solidFill>
            <a:srgbClr val="4F81B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31">
            <a:extLst>
              <a:ext uri="{FF2B5EF4-FFF2-40B4-BE49-F238E27FC236}">
                <a16:creationId xmlns:a16="http://schemas.microsoft.com/office/drawing/2014/main" id="{4ED48157-D120-4D17-8120-6D85437B2772}"/>
              </a:ext>
            </a:extLst>
          </p:cNvPr>
          <p:cNvSpPr/>
          <p:nvPr/>
        </p:nvSpPr>
        <p:spPr>
          <a:xfrm>
            <a:off x="2031889" y="2797707"/>
            <a:ext cx="333886" cy="335952"/>
          </a:xfrm>
          <a:prstGeom prst="ellipse">
            <a:avLst/>
          </a:prstGeom>
          <a:solidFill>
            <a:srgbClr val="8064A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4" name="Oval 31">
            <a:extLst>
              <a:ext uri="{FF2B5EF4-FFF2-40B4-BE49-F238E27FC236}">
                <a16:creationId xmlns:a16="http://schemas.microsoft.com/office/drawing/2014/main" id="{D7942AAB-62A8-469F-AC94-052E9065798D}"/>
              </a:ext>
            </a:extLst>
          </p:cNvPr>
          <p:cNvSpPr/>
          <p:nvPr/>
        </p:nvSpPr>
        <p:spPr>
          <a:xfrm>
            <a:off x="4406894" y="2812593"/>
            <a:ext cx="333886" cy="335952"/>
          </a:xfrm>
          <a:prstGeom prst="ellipse">
            <a:avLst/>
          </a:prstGeom>
          <a:solidFill>
            <a:srgbClr val="8A6DA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5" name="Oval 31">
            <a:extLst>
              <a:ext uri="{FF2B5EF4-FFF2-40B4-BE49-F238E27FC236}">
                <a16:creationId xmlns:a16="http://schemas.microsoft.com/office/drawing/2014/main" id="{45F0592C-044A-4EBB-A722-F297ACAB0D80}"/>
              </a:ext>
            </a:extLst>
          </p:cNvPr>
          <p:cNvSpPr/>
          <p:nvPr/>
        </p:nvSpPr>
        <p:spPr>
          <a:xfrm>
            <a:off x="6761053" y="2788693"/>
            <a:ext cx="333886" cy="335952"/>
          </a:xfrm>
          <a:prstGeom prst="ellipse">
            <a:avLst/>
          </a:prstGeom>
          <a:solidFill>
            <a:srgbClr val="4F81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07A75CE3-F817-4371-9DF6-7AD31AE7ACD2}"/>
              </a:ext>
            </a:extLst>
          </p:cNvPr>
          <p:cNvSpPr/>
          <p:nvPr/>
        </p:nvSpPr>
        <p:spPr>
          <a:xfrm>
            <a:off x="4573957" y="4650477"/>
            <a:ext cx="2366682" cy="120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BACC6"/>
                </a:solidFill>
              </a:rPr>
              <a:t>Подбор элементов визуализации </a:t>
            </a:r>
            <a:r>
              <a:rPr lang="ru-RU" sz="1600" b="1" dirty="0" smtClean="0">
                <a:solidFill>
                  <a:srgbClr val="4BACC6"/>
                </a:solidFill>
              </a:rPr>
              <a:t>материалов </a:t>
            </a:r>
            <a:r>
              <a:rPr lang="ru-RU" sz="1600" b="1" dirty="0">
                <a:solidFill>
                  <a:srgbClr val="4BACC6"/>
                </a:solidFill>
              </a:rPr>
              <a:t>для видеоурока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871AF203-EE18-4BD4-930F-EFF62289ABAE}"/>
              </a:ext>
            </a:extLst>
          </p:cNvPr>
          <p:cNvSpPr/>
          <p:nvPr/>
        </p:nvSpPr>
        <p:spPr>
          <a:xfrm>
            <a:off x="5770720" y="1451655"/>
            <a:ext cx="2102648" cy="125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4F81BD"/>
                </a:solidFill>
              </a:rPr>
              <a:t>Хронометраж</a:t>
            </a:r>
            <a:endParaRPr lang="ru-RU" sz="1600" b="1" dirty="0">
              <a:solidFill>
                <a:srgbClr val="4F81BD"/>
              </a:solidFill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05A3C19B-2891-4805-BBB8-459E21ADB651}"/>
              </a:ext>
            </a:extLst>
          </p:cNvPr>
          <p:cNvSpPr/>
          <p:nvPr/>
        </p:nvSpPr>
        <p:spPr>
          <a:xfrm>
            <a:off x="7247662" y="4652102"/>
            <a:ext cx="1731476" cy="120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64A2"/>
                </a:solidFill>
              </a:rPr>
              <a:t>Запись занятия</a:t>
            </a:r>
            <a:endParaRPr lang="ru-RU" sz="1600" b="1" dirty="0">
              <a:solidFill>
                <a:srgbClr val="8064A2"/>
              </a:solidFill>
            </a:endParaRPr>
          </a:p>
        </p:txBody>
      </p:sp>
      <p:sp>
        <p:nvSpPr>
          <p:cNvPr id="112" name="Облачко с текстом: прямоугольное со скругленными углами 111">
            <a:extLst>
              <a:ext uri="{FF2B5EF4-FFF2-40B4-BE49-F238E27FC236}">
                <a16:creationId xmlns:a16="http://schemas.microsoft.com/office/drawing/2014/main" id="{9333720D-7826-4FAC-9777-EBDB1A4C5753}"/>
              </a:ext>
            </a:extLst>
          </p:cNvPr>
          <p:cNvSpPr/>
          <p:nvPr/>
        </p:nvSpPr>
        <p:spPr>
          <a:xfrm>
            <a:off x="1262686" y="1628800"/>
            <a:ext cx="1869139" cy="949455"/>
          </a:xfrm>
          <a:prstGeom prst="wedgeRoundRectCallout">
            <a:avLst>
              <a:gd name="adj1" fmla="val -8189"/>
              <a:gd name="adj2" fmla="val 69980"/>
              <a:gd name="adj3" fmla="val 16667"/>
            </a:avLst>
          </a:prstGeom>
          <a:noFill/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блачко с текстом: прямоугольное со скругленными углами 112">
            <a:extLst>
              <a:ext uri="{FF2B5EF4-FFF2-40B4-BE49-F238E27FC236}">
                <a16:creationId xmlns:a16="http://schemas.microsoft.com/office/drawing/2014/main" id="{446E203E-0E14-4F2E-960C-78CD0AC947F3}"/>
              </a:ext>
            </a:extLst>
          </p:cNvPr>
          <p:cNvSpPr/>
          <p:nvPr/>
        </p:nvSpPr>
        <p:spPr>
          <a:xfrm>
            <a:off x="3847127" y="1628799"/>
            <a:ext cx="1725547" cy="949455"/>
          </a:xfrm>
          <a:prstGeom prst="wedgeRoundRectCallout">
            <a:avLst>
              <a:gd name="adj1" fmla="val 43"/>
              <a:gd name="adj2" fmla="val 77460"/>
              <a:gd name="adj3" fmla="val 16667"/>
            </a:avLst>
          </a:prstGeom>
          <a:noFill/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блачко с текстом: прямоугольное со скругленными углами 113">
            <a:extLst>
              <a:ext uri="{FF2B5EF4-FFF2-40B4-BE49-F238E27FC236}">
                <a16:creationId xmlns:a16="http://schemas.microsoft.com/office/drawing/2014/main" id="{2A277D91-7CB9-4C7C-B483-BAAE42D32D0F}"/>
              </a:ext>
            </a:extLst>
          </p:cNvPr>
          <p:cNvSpPr/>
          <p:nvPr/>
        </p:nvSpPr>
        <p:spPr>
          <a:xfrm>
            <a:off x="7205717" y="4780186"/>
            <a:ext cx="1725547" cy="949455"/>
          </a:xfrm>
          <a:prstGeom prst="wedgeRoundRectCallout">
            <a:avLst>
              <a:gd name="adj1" fmla="val 9818"/>
              <a:gd name="adj2" fmla="val -68404"/>
              <a:gd name="adj3" fmla="val 16667"/>
            </a:avLst>
          </a:prstGeom>
          <a:noFill/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блачко с текстом: прямоугольное со скругленными углами 114">
            <a:extLst>
              <a:ext uri="{FF2B5EF4-FFF2-40B4-BE49-F238E27FC236}">
                <a16:creationId xmlns:a16="http://schemas.microsoft.com/office/drawing/2014/main" id="{A16F2750-821F-4FCB-BCB8-BEBD57D23034}"/>
              </a:ext>
            </a:extLst>
          </p:cNvPr>
          <p:cNvSpPr/>
          <p:nvPr/>
        </p:nvSpPr>
        <p:spPr>
          <a:xfrm>
            <a:off x="5998972" y="1628799"/>
            <a:ext cx="1725547" cy="949455"/>
          </a:xfrm>
          <a:prstGeom prst="wedgeRoundRectCallout">
            <a:avLst>
              <a:gd name="adj1" fmla="val -2015"/>
              <a:gd name="adj2" fmla="val 71850"/>
              <a:gd name="adj3" fmla="val 16667"/>
            </a:avLst>
          </a:prstGeom>
          <a:noFill/>
          <a:ln w="381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блачко с текстом: прямоугольное со скругленными углами 115">
            <a:extLst>
              <a:ext uri="{FF2B5EF4-FFF2-40B4-BE49-F238E27FC236}">
                <a16:creationId xmlns:a16="http://schemas.microsoft.com/office/drawing/2014/main" id="{BC152450-D0C0-4907-A136-DC69C9E1D9E5}"/>
              </a:ext>
            </a:extLst>
          </p:cNvPr>
          <p:cNvSpPr/>
          <p:nvPr/>
        </p:nvSpPr>
        <p:spPr>
          <a:xfrm>
            <a:off x="152277" y="4780185"/>
            <a:ext cx="1898102" cy="949455"/>
          </a:xfrm>
          <a:prstGeom prst="wedgeRoundRectCallout">
            <a:avLst>
              <a:gd name="adj1" fmla="val -11837"/>
              <a:gd name="adj2" fmla="val -68404"/>
              <a:gd name="adj3" fmla="val 16667"/>
            </a:avLst>
          </a:prstGeom>
          <a:noFill/>
          <a:ln w="381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блачко с текстом: прямоугольное со скругленными углами 116">
            <a:extLst>
              <a:ext uri="{FF2B5EF4-FFF2-40B4-BE49-F238E27FC236}">
                <a16:creationId xmlns:a16="http://schemas.microsoft.com/office/drawing/2014/main" id="{5101B098-441A-4AC3-8C86-12393113427D}"/>
              </a:ext>
            </a:extLst>
          </p:cNvPr>
          <p:cNvSpPr/>
          <p:nvPr/>
        </p:nvSpPr>
        <p:spPr>
          <a:xfrm>
            <a:off x="2353506" y="4780185"/>
            <a:ext cx="2087912" cy="949455"/>
          </a:xfrm>
          <a:prstGeom prst="wedgeRoundRectCallout">
            <a:avLst>
              <a:gd name="adj1" fmla="val -11837"/>
              <a:gd name="adj2" fmla="val -68404"/>
              <a:gd name="adj3" fmla="val 16667"/>
            </a:avLst>
          </a:prstGeom>
          <a:noFill/>
          <a:ln w="38100">
            <a:solidFill>
              <a:srgbClr val="53B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блачко с текстом: прямоугольное со скругленными углами 117">
            <a:extLst>
              <a:ext uri="{FF2B5EF4-FFF2-40B4-BE49-F238E27FC236}">
                <a16:creationId xmlns:a16="http://schemas.microsoft.com/office/drawing/2014/main" id="{BE21F854-006F-4009-AF53-8C4860C773A0}"/>
              </a:ext>
            </a:extLst>
          </p:cNvPr>
          <p:cNvSpPr/>
          <p:nvPr/>
        </p:nvSpPr>
        <p:spPr>
          <a:xfrm>
            <a:off x="4615119" y="4719588"/>
            <a:ext cx="2296703" cy="1044401"/>
          </a:xfrm>
          <a:prstGeom prst="wedgeRoundRectCallout">
            <a:avLst>
              <a:gd name="adj1" fmla="val 6717"/>
              <a:gd name="adj2" fmla="val -70954"/>
              <a:gd name="adj3" fmla="val 16667"/>
            </a:avLst>
          </a:prstGeom>
          <a:noFill/>
          <a:ln w="38100">
            <a:solidFill>
              <a:srgbClr val="53B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Freeform 387">
            <a:extLst>
              <a:ext uri="{FF2B5EF4-FFF2-40B4-BE49-F238E27FC236}">
                <a16:creationId xmlns:a16="http://schemas.microsoft.com/office/drawing/2014/main" id="{44F06A55-762D-4F70-835C-60D8FBE00A29}"/>
              </a:ext>
            </a:extLst>
          </p:cNvPr>
          <p:cNvSpPr/>
          <p:nvPr/>
        </p:nvSpPr>
        <p:spPr>
          <a:xfrm>
            <a:off x="788875" y="3471464"/>
            <a:ext cx="469140" cy="432486"/>
          </a:xfrm>
          <a:custGeom>
            <a:avLst/>
            <a:gdLst/>
            <a:ahLst/>
            <a:cxnLst/>
            <a:rect l="l" t="t" r="r" b="b"/>
            <a:pathLst>
              <a:path w="469140" h="432707">
                <a:moveTo>
                  <a:pt x="170863" y="0"/>
                </a:moveTo>
                <a:lnTo>
                  <a:pt x="385245" y="0"/>
                </a:lnTo>
                <a:cubicBezTo>
                  <a:pt x="399143" y="0"/>
                  <a:pt x="409848" y="5259"/>
                  <a:pt x="417360" y="15776"/>
                </a:cubicBezTo>
                <a:cubicBezTo>
                  <a:pt x="424873" y="26293"/>
                  <a:pt x="426563" y="38500"/>
                  <a:pt x="422431" y="52398"/>
                </a:cubicBezTo>
                <a:lnTo>
                  <a:pt x="345242" y="307628"/>
                </a:lnTo>
                <a:cubicBezTo>
                  <a:pt x="338481" y="329977"/>
                  <a:pt x="331767" y="344391"/>
                  <a:pt x="325100" y="350870"/>
                </a:cubicBezTo>
                <a:cubicBezTo>
                  <a:pt x="318433" y="357350"/>
                  <a:pt x="306366" y="360589"/>
                  <a:pt x="288900" y="360589"/>
                </a:cubicBezTo>
                <a:lnTo>
                  <a:pt x="44094" y="360589"/>
                </a:lnTo>
                <a:cubicBezTo>
                  <a:pt x="39023" y="360589"/>
                  <a:pt x="35455" y="361998"/>
                  <a:pt x="33389" y="364815"/>
                </a:cubicBezTo>
                <a:cubicBezTo>
                  <a:pt x="31323" y="367820"/>
                  <a:pt x="31229" y="371858"/>
                  <a:pt x="33107" y="376928"/>
                </a:cubicBezTo>
                <a:cubicBezTo>
                  <a:pt x="37614" y="390075"/>
                  <a:pt x="51136" y="396648"/>
                  <a:pt x="73673" y="396648"/>
                </a:cubicBezTo>
                <a:lnTo>
                  <a:pt x="333692" y="396648"/>
                </a:lnTo>
                <a:cubicBezTo>
                  <a:pt x="339139" y="396648"/>
                  <a:pt x="344397" y="395193"/>
                  <a:pt x="349468" y="392282"/>
                </a:cubicBezTo>
                <a:cubicBezTo>
                  <a:pt x="354539" y="389371"/>
                  <a:pt x="357826" y="385474"/>
                  <a:pt x="359327" y="380591"/>
                </a:cubicBezTo>
                <a:lnTo>
                  <a:pt x="443841" y="102543"/>
                </a:lnTo>
                <a:cubicBezTo>
                  <a:pt x="445156" y="98411"/>
                  <a:pt x="445625" y="93058"/>
                  <a:pt x="445250" y="86485"/>
                </a:cubicBezTo>
                <a:cubicBezTo>
                  <a:pt x="452386" y="89302"/>
                  <a:pt x="457926" y="93340"/>
                  <a:pt x="461870" y="98599"/>
                </a:cubicBezTo>
                <a:cubicBezTo>
                  <a:pt x="469383" y="109304"/>
                  <a:pt x="471073" y="121417"/>
                  <a:pt x="466941" y="134939"/>
                </a:cubicBezTo>
                <a:lnTo>
                  <a:pt x="389471" y="390169"/>
                </a:lnTo>
                <a:cubicBezTo>
                  <a:pt x="385903" y="402188"/>
                  <a:pt x="378719" y="412283"/>
                  <a:pt x="367920" y="420453"/>
                </a:cubicBezTo>
                <a:cubicBezTo>
                  <a:pt x="357121" y="428622"/>
                  <a:pt x="345618" y="432707"/>
                  <a:pt x="333410" y="432707"/>
                </a:cubicBezTo>
                <a:lnTo>
                  <a:pt x="73391" y="432707"/>
                </a:lnTo>
                <a:cubicBezTo>
                  <a:pt x="58931" y="432707"/>
                  <a:pt x="44986" y="427683"/>
                  <a:pt x="31558" y="417636"/>
                </a:cubicBezTo>
                <a:cubicBezTo>
                  <a:pt x="18130" y="407588"/>
                  <a:pt x="8787" y="395240"/>
                  <a:pt x="3528" y="380591"/>
                </a:cubicBezTo>
                <a:cubicBezTo>
                  <a:pt x="-980" y="368008"/>
                  <a:pt x="-1167" y="356082"/>
                  <a:pt x="2964" y="344813"/>
                </a:cubicBezTo>
                <a:cubicBezTo>
                  <a:pt x="2964" y="344062"/>
                  <a:pt x="3246" y="341527"/>
                  <a:pt x="3809" y="337207"/>
                </a:cubicBezTo>
                <a:cubicBezTo>
                  <a:pt x="4372" y="332888"/>
                  <a:pt x="4748" y="329413"/>
                  <a:pt x="4936" y="326784"/>
                </a:cubicBezTo>
                <a:cubicBezTo>
                  <a:pt x="5124" y="325281"/>
                  <a:pt x="4843" y="323263"/>
                  <a:pt x="4091" y="320727"/>
                </a:cubicBezTo>
                <a:cubicBezTo>
                  <a:pt x="3340" y="318192"/>
                  <a:pt x="3058" y="316361"/>
                  <a:pt x="3246" y="315234"/>
                </a:cubicBezTo>
                <a:cubicBezTo>
                  <a:pt x="3622" y="313168"/>
                  <a:pt x="4372" y="311196"/>
                  <a:pt x="5500" y="309318"/>
                </a:cubicBezTo>
                <a:cubicBezTo>
                  <a:pt x="6626" y="307440"/>
                  <a:pt x="8176" y="305233"/>
                  <a:pt x="10148" y="302698"/>
                </a:cubicBezTo>
                <a:cubicBezTo>
                  <a:pt x="12120" y="300162"/>
                  <a:pt x="13669" y="297956"/>
                  <a:pt x="14796" y="296078"/>
                </a:cubicBezTo>
                <a:cubicBezTo>
                  <a:pt x="19116" y="288941"/>
                  <a:pt x="23342" y="280349"/>
                  <a:pt x="27473" y="270301"/>
                </a:cubicBezTo>
                <a:cubicBezTo>
                  <a:pt x="31605" y="260253"/>
                  <a:pt x="34422" y="251661"/>
                  <a:pt x="35924" y="244525"/>
                </a:cubicBezTo>
                <a:cubicBezTo>
                  <a:pt x="36488" y="242647"/>
                  <a:pt x="36535" y="239829"/>
                  <a:pt x="36065" y="236073"/>
                </a:cubicBezTo>
                <a:cubicBezTo>
                  <a:pt x="35595" y="232317"/>
                  <a:pt x="35549" y="229688"/>
                  <a:pt x="35924" y="228185"/>
                </a:cubicBezTo>
                <a:cubicBezTo>
                  <a:pt x="36488" y="226120"/>
                  <a:pt x="38084" y="223490"/>
                  <a:pt x="40713" y="220297"/>
                </a:cubicBezTo>
                <a:cubicBezTo>
                  <a:pt x="43343" y="217105"/>
                  <a:pt x="44939" y="214945"/>
                  <a:pt x="45502" y="213818"/>
                </a:cubicBezTo>
                <a:cubicBezTo>
                  <a:pt x="49446" y="207057"/>
                  <a:pt x="53390" y="198418"/>
                  <a:pt x="57334" y="187901"/>
                </a:cubicBezTo>
                <a:cubicBezTo>
                  <a:pt x="61278" y="177384"/>
                  <a:pt x="63626" y="168932"/>
                  <a:pt x="64377" y="162547"/>
                </a:cubicBezTo>
                <a:cubicBezTo>
                  <a:pt x="64565" y="160857"/>
                  <a:pt x="64330" y="157852"/>
                  <a:pt x="63673" y="153532"/>
                </a:cubicBezTo>
                <a:cubicBezTo>
                  <a:pt x="63016" y="149213"/>
                  <a:pt x="63062" y="146583"/>
                  <a:pt x="63813" y="145644"/>
                </a:cubicBezTo>
                <a:cubicBezTo>
                  <a:pt x="64565" y="143203"/>
                  <a:pt x="66631" y="140339"/>
                  <a:pt x="70011" y="137052"/>
                </a:cubicBezTo>
                <a:cubicBezTo>
                  <a:pt x="73391" y="133765"/>
                  <a:pt x="75458" y="131653"/>
                  <a:pt x="76209" y="130714"/>
                </a:cubicBezTo>
                <a:cubicBezTo>
                  <a:pt x="79778" y="125831"/>
                  <a:pt x="83768" y="117896"/>
                  <a:pt x="88181" y="106909"/>
                </a:cubicBezTo>
                <a:cubicBezTo>
                  <a:pt x="92595" y="95922"/>
                  <a:pt x="95177" y="86861"/>
                  <a:pt x="95928" y="79724"/>
                </a:cubicBezTo>
                <a:cubicBezTo>
                  <a:pt x="96117" y="78222"/>
                  <a:pt x="95835" y="75827"/>
                  <a:pt x="95083" y="72540"/>
                </a:cubicBezTo>
                <a:cubicBezTo>
                  <a:pt x="94333" y="69254"/>
                  <a:pt x="94145" y="66765"/>
                  <a:pt x="94520" y="65075"/>
                </a:cubicBezTo>
                <a:cubicBezTo>
                  <a:pt x="94896" y="63573"/>
                  <a:pt x="95741" y="61882"/>
                  <a:pt x="97055" y="60004"/>
                </a:cubicBezTo>
                <a:cubicBezTo>
                  <a:pt x="98370" y="58126"/>
                  <a:pt x="100061" y="55966"/>
                  <a:pt x="102126" y="53525"/>
                </a:cubicBezTo>
                <a:cubicBezTo>
                  <a:pt x="104192" y="51083"/>
                  <a:pt x="105788" y="49111"/>
                  <a:pt x="106915" y="47609"/>
                </a:cubicBezTo>
                <a:cubicBezTo>
                  <a:pt x="108418" y="45355"/>
                  <a:pt x="109967" y="42491"/>
                  <a:pt x="111563" y="39017"/>
                </a:cubicBezTo>
                <a:cubicBezTo>
                  <a:pt x="113160" y="35542"/>
                  <a:pt x="114569" y="32256"/>
                  <a:pt x="115789" y="29157"/>
                </a:cubicBezTo>
                <a:cubicBezTo>
                  <a:pt x="117010" y="26058"/>
                  <a:pt x="118512" y="22678"/>
                  <a:pt x="120297" y="19015"/>
                </a:cubicBezTo>
                <a:cubicBezTo>
                  <a:pt x="122081" y="15353"/>
                  <a:pt x="123912" y="12348"/>
                  <a:pt x="125790" y="10001"/>
                </a:cubicBezTo>
                <a:cubicBezTo>
                  <a:pt x="127668" y="7653"/>
                  <a:pt x="130157" y="5446"/>
                  <a:pt x="133255" y="3381"/>
                </a:cubicBezTo>
                <a:cubicBezTo>
                  <a:pt x="136354" y="1315"/>
                  <a:pt x="139734" y="235"/>
                  <a:pt x="143396" y="141"/>
                </a:cubicBezTo>
                <a:cubicBezTo>
                  <a:pt x="147059" y="47"/>
                  <a:pt x="151520" y="563"/>
                  <a:pt x="156778" y="1690"/>
                </a:cubicBezTo>
                <a:lnTo>
                  <a:pt x="156496" y="2535"/>
                </a:lnTo>
                <a:cubicBezTo>
                  <a:pt x="163633" y="845"/>
                  <a:pt x="168422" y="0"/>
                  <a:pt x="170863" y="0"/>
                </a:cubicBezTo>
                <a:close/>
                <a:moveTo>
                  <a:pt x="179878" y="72118"/>
                </a:moveTo>
                <a:cubicBezTo>
                  <a:pt x="177437" y="72118"/>
                  <a:pt x="175042" y="73010"/>
                  <a:pt x="172695" y="74794"/>
                </a:cubicBezTo>
                <a:cubicBezTo>
                  <a:pt x="170347" y="76578"/>
                  <a:pt x="168798" y="78691"/>
                  <a:pt x="168046" y="81133"/>
                </a:cubicBezTo>
                <a:lnTo>
                  <a:pt x="162130" y="99162"/>
                </a:lnTo>
                <a:cubicBezTo>
                  <a:pt x="161380" y="101604"/>
                  <a:pt x="161567" y="103716"/>
                  <a:pt x="162694" y="105501"/>
                </a:cubicBezTo>
                <a:cubicBezTo>
                  <a:pt x="163821" y="107285"/>
                  <a:pt x="165699" y="108177"/>
                  <a:pt x="168328" y="108177"/>
                </a:cubicBezTo>
                <a:lnTo>
                  <a:pt x="339608" y="108177"/>
                </a:lnTo>
                <a:cubicBezTo>
                  <a:pt x="342050" y="108177"/>
                  <a:pt x="344445" y="107285"/>
                  <a:pt x="346792" y="105501"/>
                </a:cubicBezTo>
                <a:cubicBezTo>
                  <a:pt x="349139" y="103716"/>
                  <a:pt x="350689" y="101604"/>
                  <a:pt x="351440" y="99162"/>
                </a:cubicBezTo>
                <a:lnTo>
                  <a:pt x="357355" y="81133"/>
                </a:lnTo>
                <a:cubicBezTo>
                  <a:pt x="358107" y="78691"/>
                  <a:pt x="357919" y="76578"/>
                  <a:pt x="356792" y="74794"/>
                </a:cubicBezTo>
                <a:cubicBezTo>
                  <a:pt x="355665" y="73010"/>
                  <a:pt x="353788" y="72118"/>
                  <a:pt x="351158" y="72118"/>
                </a:cubicBezTo>
                <a:lnTo>
                  <a:pt x="179878" y="72118"/>
                </a:lnTo>
                <a:close/>
                <a:moveTo>
                  <a:pt x="156496" y="144236"/>
                </a:moveTo>
                <a:cubicBezTo>
                  <a:pt x="154055" y="144236"/>
                  <a:pt x="151660" y="145128"/>
                  <a:pt x="149312" y="146912"/>
                </a:cubicBezTo>
                <a:cubicBezTo>
                  <a:pt x="146965" y="148696"/>
                  <a:pt x="145416" y="150809"/>
                  <a:pt x="144664" y="153250"/>
                </a:cubicBezTo>
                <a:lnTo>
                  <a:pt x="138748" y="171280"/>
                </a:lnTo>
                <a:cubicBezTo>
                  <a:pt x="137997" y="173721"/>
                  <a:pt x="138185" y="175834"/>
                  <a:pt x="139312" y="177618"/>
                </a:cubicBezTo>
                <a:cubicBezTo>
                  <a:pt x="140438" y="179402"/>
                  <a:pt x="142317" y="180295"/>
                  <a:pt x="144946" y="180295"/>
                </a:cubicBezTo>
                <a:lnTo>
                  <a:pt x="316226" y="180295"/>
                </a:lnTo>
                <a:cubicBezTo>
                  <a:pt x="318668" y="180295"/>
                  <a:pt x="321062" y="179402"/>
                  <a:pt x="323410" y="177618"/>
                </a:cubicBezTo>
                <a:cubicBezTo>
                  <a:pt x="325757" y="175834"/>
                  <a:pt x="327307" y="173721"/>
                  <a:pt x="328058" y="171280"/>
                </a:cubicBezTo>
                <a:lnTo>
                  <a:pt x="333974" y="153250"/>
                </a:lnTo>
                <a:cubicBezTo>
                  <a:pt x="334725" y="150809"/>
                  <a:pt x="334537" y="148696"/>
                  <a:pt x="333410" y="146912"/>
                </a:cubicBezTo>
                <a:cubicBezTo>
                  <a:pt x="332284" y="145128"/>
                  <a:pt x="330405" y="144236"/>
                  <a:pt x="327776" y="144236"/>
                </a:cubicBezTo>
                <a:lnTo>
                  <a:pt x="156496" y="144236"/>
                </a:lnTo>
                <a:close/>
              </a:path>
            </a:pathLst>
          </a:custGeom>
          <a:solidFill>
            <a:schemeClr val="bg1"/>
          </a:solidFill>
          <a:ln w="779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2" name="Freeform 312">
            <a:extLst>
              <a:ext uri="{FF2B5EF4-FFF2-40B4-BE49-F238E27FC236}">
                <a16:creationId xmlns:a16="http://schemas.microsoft.com/office/drawing/2014/main" id="{A652EFAF-6ED0-4F94-87BC-3640D6F0366D}"/>
              </a:ext>
            </a:extLst>
          </p:cNvPr>
          <p:cNvSpPr/>
          <p:nvPr/>
        </p:nvSpPr>
        <p:spPr>
          <a:xfrm>
            <a:off x="6724285" y="3483488"/>
            <a:ext cx="432708" cy="432486"/>
          </a:xfrm>
          <a:custGeom>
            <a:avLst/>
            <a:gdLst>
              <a:gd name="connsiteX0" fmla="*/ 225369 w 432708"/>
              <a:gd name="connsiteY0" fmla="*/ 108177 h 432707"/>
              <a:gd name="connsiteX1" fmla="*/ 243399 w 432708"/>
              <a:gd name="connsiteY1" fmla="*/ 108177 h 432707"/>
              <a:gd name="connsiteX2" fmla="*/ 249878 w 432708"/>
              <a:gd name="connsiteY2" fmla="*/ 110712 h 432707"/>
              <a:gd name="connsiteX3" fmla="*/ 252414 w 432708"/>
              <a:gd name="connsiteY3" fmla="*/ 117191 h 432707"/>
              <a:gd name="connsiteX4" fmla="*/ 252414 w 432708"/>
              <a:gd name="connsiteY4" fmla="*/ 243398 h 432707"/>
              <a:gd name="connsiteX5" fmla="*/ 249878 w 432708"/>
              <a:gd name="connsiteY5" fmla="*/ 249877 h 432707"/>
              <a:gd name="connsiteX6" fmla="*/ 243399 w 432708"/>
              <a:gd name="connsiteY6" fmla="*/ 252412 h 432707"/>
              <a:gd name="connsiteX7" fmla="*/ 153252 w 432708"/>
              <a:gd name="connsiteY7" fmla="*/ 252412 h 432707"/>
              <a:gd name="connsiteX8" fmla="*/ 146772 w 432708"/>
              <a:gd name="connsiteY8" fmla="*/ 249877 h 432707"/>
              <a:gd name="connsiteX9" fmla="*/ 144237 w 432708"/>
              <a:gd name="connsiteY9" fmla="*/ 243398 h 432707"/>
              <a:gd name="connsiteX10" fmla="*/ 144237 w 432708"/>
              <a:gd name="connsiteY10" fmla="*/ 225368 h 432707"/>
              <a:gd name="connsiteX11" fmla="*/ 146772 w 432708"/>
              <a:gd name="connsiteY11" fmla="*/ 218889 h 432707"/>
              <a:gd name="connsiteX12" fmla="*/ 153252 w 432708"/>
              <a:gd name="connsiteY12" fmla="*/ 216354 h 432707"/>
              <a:gd name="connsiteX13" fmla="*/ 216355 w 432708"/>
              <a:gd name="connsiteY13" fmla="*/ 216354 h 432707"/>
              <a:gd name="connsiteX14" fmla="*/ 216355 w 432708"/>
              <a:gd name="connsiteY14" fmla="*/ 117191 h 432707"/>
              <a:gd name="connsiteX15" fmla="*/ 218890 w 432708"/>
              <a:gd name="connsiteY15" fmla="*/ 110712 h 432707"/>
              <a:gd name="connsiteX16" fmla="*/ 225369 w 432708"/>
              <a:gd name="connsiteY16" fmla="*/ 108177 h 432707"/>
              <a:gd name="connsiteX17" fmla="*/ 216354 w 432708"/>
              <a:gd name="connsiteY17" fmla="*/ 63103 h 432707"/>
              <a:gd name="connsiteX18" fmla="*/ 139447 w 432708"/>
              <a:gd name="connsiteY18" fmla="*/ 83668 h 432707"/>
              <a:gd name="connsiteX19" fmla="*/ 83668 w 432708"/>
              <a:gd name="connsiteY19" fmla="*/ 139447 h 432707"/>
              <a:gd name="connsiteX20" fmla="*/ 63103 w 432708"/>
              <a:gd name="connsiteY20" fmla="*/ 216354 h 432707"/>
              <a:gd name="connsiteX21" fmla="*/ 83668 w 432708"/>
              <a:gd name="connsiteY21" fmla="*/ 293260 h 432707"/>
              <a:gd name="connsiteX22" fmla="*/ 139447 w 432708"/>
              <a:gd name="connsiteY22" fmla="*/ 349039 h 432707"/>
              <a:gd name="connsiteX23" fmla="*/ 216354 w 432708"/>
              <a:gd name="connsiteY23" fmla="*/ 369604 h 432707"/>
              <a:gd name="connsiteX24" fmla="*/ 293261 w 432708"/>
              <a:gd name="connsiteY24" fmla="*/ 349039 h 432707"/>
              <a:gd name="connsiteX25" fmla="*/ 349039 w 432708"/>
              <a:gd name="connsiteY25" fmla="*/ 293260 h 432707"/>
              <a:gd name="connsiteX26" fmla="*/ 369604 w 432708"/>
              <a:gd name="connsiteY26" fmla="*/ 216354 h 432707"/>
              <a:gd name="connsiteX27" fmla="*/ 349039 w 432708"/>
              <a:gd name="connsiteY27" fmla="*/ 139447 h 432707"/>
              <a:gd name="connsiteX28" fmla="*/ 293261 w 432708"/>
              <a:gd name="connsiteY28" fmla="*/ 83668 h 432707"/>
              <a:gd name="connsiteX29" fmla="*/ 216354 w 432708"/>
              <a:gd name="connsiteY29" fmla="*/ 63103 h 432707"/>
              <a:gd name="connsiteX30" fmla="*/ 216354 w 432708"/>
              <a:gd name="connsiteY30" fmla="*/ 0 h 432707"/>
              <a:gd name="connsiteX31" fmla="*/ 324953 w 432708"/>
              <a:gd name="connsiteY31" fmla="*/ 29016 h 432707"/>
              <a:gd name="connsiteX32" fmla="*/ 403692 w 432708"/>
              <a:gd name="connsiteY32" fmla="*/ 107754 h 432707"/>
              <a:gd name="connsiteX33" fmla="*/ 432708 w 432708"/>
              <a:gd name="connsiteY33" fmla="*/ 216354 h 432707"/>
              <a:gd name="connsiteX34" fmla="*/ 403692 w 432708"/>
              <a:gd name="connsiteY34" fmla="*/ 324953 h 432707"/>
              <a:gd name="connsiteX35" fmla="*/ 324953 w 432708"/>
              <a:gd name="connsiteY35" fmla="*/ 403691 h 432707"/>
              <a:gd name="connsiteX36" fmla="*/ 216354 w 432708"/>
              <a:gd name="connsiteY36" fmla="*/ 432707 h 432707"/>
              <a:gd name="connsiteX37" fmla="*/ 107755 w 432708"/>
              <a:gd name="connsiteY37" fmla="*/ 403691 h 432707"/>
              <a:gd name="connsiteX38" fmla="*/ 29016 w 432708"/>
              <a:gd name="connsiteY38" fmla="*/ 324953 h 432707"/>
              <a:gd name="connsiteX39" fmla="*/ 0 w 432708"/>
              <a:gd name="connsiteY39" fmla="*/ 216354 h 432707"/>
              <a:gd name="connsiteX40" fmla="*/ 29016 w 432708"/>
              <a:gd name="connsiteY40" fmla="*/ 107754 h 432707"/>
              <a:gd name="connsiteX41" fmla="*/ 107755 w 432708"/>
              <a:gd name="connsiteY41" fmla="*/ 29016 h 432707"/>
              <a:gd name="connsiteX42" fmla="*/ 216354 w 432708"/>
              <a:gd name="connsiteY42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2708" h="432707">
                <a:moveTo>
                  <a:pt x="225369" y="108177"/>
                </a:moveTo>
                <a:lnTo>
                  <a:pt x="243399" y="108177"/>
                </a:lnTo>
                <a:cubicBezTo>
                  <a:pt x="246028" y="108177"/>
                  <a:pt x="248188" y="109022"/>
                  <a:pt x="249878" y="110712"/>
                </a:cubicBezTo>
                <a:cubicBezTo>
                  <a:pt x="251568" y="112402"/>
                  <a:pt x="252414" y="114562"/>
                  <a:pt x="252414" y="117191"/>
                </a:cubicBezTo>
                <a:lnTo>
                  <a:pt x="252414" y="243398"/>
                </a:lnTo>
                <a:cubicBezTo>
                  <a:pt x="252414" y="246027"/>
                  <a:pt x="251568" y="248187"/>
                  <a:pt x="249878" y="249877"/>
                </a:cubicBezTo>
                <a:cubicBezTo>
                  <a:pt x="248188" y="251567"/>
                  <a:pt x="246028" y="252412"/>
                  <a:pt x="243399" y="252412"/>
                </a:cubicBezTo>
                <a:lnTo>
                  <a:pt x="153252" y="252412"/>
                </a:lnTo>
                <a:cubicBezTo>
                  <a:pt x="150623" y="252412"/>
                  <a:pt x="148462" y="251567"/>
                  <a:pt x="146772" y="249877"/>
                </a:cubicBezTo>
                <a:cubicBezTo>
                  <a:pt x="145082" y="248187"/>
                  <a:pt x="144237" y="246027"/>
                  <a:pt x="144237" y="243398"/>
                </a:cubicBezTo>
                <a:lnTo>
                  <a:pt x="144237" y="225368"/>
                </a:lnTo>
                <a:cubicBezTo>
                  <a:pt x="144237" y="222739"/>
                  <a:pt x="145082" y="220579"/>
                  <a:pt x="146772" y="218889"/>
                </a:cubicBezTo>
                <a:cubicBezTo>
                  <a:pt x="148462" y="217199"/>
                  <a:pt x="150623" y="216354"/>
                  <a:pt x="153252" y="216354"/>
                </a:cubicBezTo>
                <a:lnTo>
                  <a:pt x="216355" y="216354"/>
                </a:lnTo>
                <a:lnTo>
                  <a:pt x="216355" y="117191"/>
                </a:lnTo>
                <a:cubicBezTo>
                  <a:pt x="216355" y="114562"/>
                  <a:pt x="217200" y="112402"/>
                  <a:pt x="218890" y="110712"/>
                </a:cubicBezTo>
                <a:cubicBezTo>
                  <a:pt x="220581" y="109022"/>
                  <a:pt x="222740" y="108177"/>
                  <a:pt x="225369" y="108177"/>
                </a:cubicBezTo>
                <a:close/>
                <a:moveTo>
                  <a:pt x="216354" y="63103"/>
                </a:moveTo>
                <a:cubicBezTo>
                  <a:pt x="188558" y="63103"/>
                  <a:pt x="162923" y="69958"/>
                  <a:pt x="139447" y="83668"/>
                </a:cubicBezTo>
                <a:cubicBezTo>
                  <a:pt x="115971" y="97378"/>
                  <a:pt x="97378" y="115971"/>
                  <a:pt x="83668" y="139447"/>
                </a:cubicBezTo>
                <a:cubicBezTo>
                  <a:pt x="69958" y="162922"/>
                  <a:pt x="63103" y="188558"/>
                  <a:pt x="63103" y="216354"/>
                </a:cubicBezTo>
                <a:cubicBezTo>
                  <a:pt x="63103" y="244149"/>
                  <a:pt x="69958" y="269785"/>
                  <a:pt x="83668" y="293260"/>
                </a:cubicBezTo>
                <a:cubicBezTo>
                  <a:pt x="97378" y="316736"/>
                  <a:pt x="115971" y="335329"/>
                  <a:pt x="139447" y="349039"/>
                </a:cubicBezTo>
                <a:cubicBezTo>
                  <a:pt x="162923" y="362749"/>
                  <a:pt x="188558" y="369604"/>
                  <a:pt x="216354" y="369604"/>
                </a:cubicBezTo>
                <a:cubicBezTo>
                  <a:pt x="244150" y="369604"/>
                  <a:pt x="269785" y="362749"/>
                  <a:pt x="293261" y="349039"/>
                </a:cubicBezTo>
                <a:cubicBezTo>
                  <a:pt x="316737" y="335329"/>
                  <a:pt x="335330" y="316736"/>
                  <a:pt x="349039" y="293260"/>
                </a:cubicBezTo>
                <a:cubicBezTo>
                  <a:pt x="362750" y="269785"/>
                  <a:pt x="369604" y="244149"/>
                  <a:pt x="369604" y="216354"/>
                </a:cubicBezTo>
                <a:cubicBezTo>
                  <a:pt x="369604" y="188558"/>
                  <a:pt x="362750" y="162922"/>
                  <a:pt x="349039" y="139447"/>
                </a:cubicBezTo>
                <a:cubicBezTo>
                  <a:pt x="335330" y="115971"/>
                  <a:pt x="316737" y="97378"/>
                  <a:pt x="293261" y="83668"/>
                </a:cubicBezTo>
                <a:cubicBezTo>
                  <a:pt x="269785" y="69958"/>
                  <a:pt x="244150" y="63103"/>
                  <a:pt x="216354" y="63103"/>
                </a:cubicBezTo>
                <a:close/>
                <a:moveTo>
                  <a:pt x="216354" y="0"/>
                </a:moveTo>
                <a:cubicBezTo>
                  <a:pt x="255606" y="0"/>
                  <a:pt x="291806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4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6" y="423035"/>
                  <a:pt x="255606" y="432707"/>
                  <a:pt x="216354" y="432707"/>
                </a:cubicBezTo>
                <a:cubicBezTo>
                  <a:pt x="177102" y="432707"/>
                  <a:pt x="140902" y="423035"/>
                  <a:pt x="107755" y="403691"/>
                </a:cubicBezTo>
                <a:cubicBezTo>
                  <a:pt x="74607" y="384347"/>
                  <a:pt x="48361" y="358101"/>
                  <a:pt x="29016" y="324953"/>
                </a:cubicBezTo>
                <a:cubicBezTo>
                  <a:pt x="9673" y="291805"/>
                  <a:pt x="0" y="255605"/>
                  <a:pt x="0" y="216354"/>
                </a:cubicBezTo>
                <a:cubicBezTo>
                  <a:pt x="0" y="177102"/>
                  <a:pt x="9673" y="140902"/>
                  <a:pt x="29016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2" y="9672"/>
                  <a:pt x="177102" y="0"/>
                  <a:pt x="2163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3" name="Freeform 406">
            <a:extLst>
              <a:ext uri="{FF2B5EF4-FFF2-40B4-BE49-F238E27FC236}">
                <a16:creationId xmlns:a16="http://schemas.microsoft.com/office/drawing/2014/main" id="{8F64B3DE-5BDD-4EB5-AB4B-EB1776BB0773}"/>
              </a:ext>
            </a:extLst>
          </p:cNvPr>
          <p:cNvSpPr/>
          <p:nvPr/>
        </p:nvSpPr>
        <p:spPr>
          <a:xfrm>
            <a:off x="5469175" y="3471464"/>
            <a:ext cx="540884" cy="432486"/>
          </a:xfrm>
          <a:custGeom>
            <a:avLst/>
            <a:gdLst>
              <a:gd name="connsiteX0" fmla="*/ 351574 w 540884"/>
              <a:gd name="connsiteY0" fmla="*/ 117191 h 432707"/>
              <a:gd name="connsiteX1" fmla="*/ 468766 w 540884"/>
              <a:gd name="connsiteY1" fmla="*/ 234383 h 432707"/>
              <a:gd name="connsiteX2" fmla="*/ 468766 w 540884"/>
              <a:gd name="connsiteY2" fmla="*/ 360589 h 432707"/>
              <a:gd name="connsiteX3" fmla="*/ 72118 w 540884"/>
              <a:gd name="connsiteY3" fmla="*/ 360589 h 432707"/>
              <a:gd name="connsiteX4" fmla="*/ 72118 w 540884"/>
              <a:gd name="connsiteY4" fmla="*/ 306501 h 432707"/>
              <a:gd name="connsiteX5" fmla="*/ 162265 w 540884"/>
              <a:gd name="connsiteY5" fmla="*/ 216353 h 432707"/>
              <a:gd name="connsiteX6" fmla="*/ 207339 w 540884"/>
              <a:gd name="connsiteY6" fmla="*/ 261427 h 432707"/>
              <a:gd name="connsiteX7" fmla="*/ 126207 w 540884"/>
              <a:gd name="connsiteY7" fmla="*/ 72118 h 432707"/>
              <a:gd name="connsiteX8" fmla="*/ 164520 w 540884"/>
              <a:gd name="connsiteY8" fmla="*/ 87894 h 432707"/>
              <a:gd name="connsiteX9" fmla="*/ 180296 w 540884"/>
              <a:gd name="connsiteY9" fmla="*/ 126206 h 432707"/>
              <a:gd name="connsiteX10" fmla="*/ 164520 w 540884"/>
              <a:gd name="connsiteY10" fmla="*/ 164519 h 432707"/>
              <a:gd name="connsiteX11" fmla="*/ 126207 w 540884"/>
              <a:gd name="connsiteY11" fmla="*/ 180294 h 432707"/>
              <a:gd name="connsiteX12" fmla="*/ 87894 w 540884"/>
              <a:gd name="connsiteY12" fmla="*/ 164519 h 432707"/>
              <a:gd name="connsiteX13" fmla="*/ 72119 w 540884"/>
              <a:gd name="connsiteY13" fmla="*/ 126206 h 432707"/>
              <a:gd name="connsiteX14" fmla="*/ 87894 w 540884"/>
              <a:gd name="connsiteY14" fmla="*/ 87894 h 432707"/>
              <a:gd name="connsiteX15" fmla="*/ 126207 w 540884"/>
              <a:gd name="connsiteY15" fmla="*/ 72118 h 432707"/>
              <a:gd name="connsiteX16" fmla="*/ 45073 w 540884"/>
              <a:gd name="connsiteY16" fmla="*/ 36059 h 432707"/>
              <a:gd name="connsiteX17" fmla="*/ 38735 w 540884"/>
              <a:gd name="connsiteY17" fmla="*/ 38735 h 432707"/>
              <a:gd name="connsiteX18" fmla="*/ 36059 w 540884"/>
              <a:gd name="connsiteY18" fmla="*/ 45074 h 432707"/>
              <a:gd name="connsiteX19" fmla="*/ 36059 w 540884"/>
              <a:gd name="connsiteY19" fmla="*/ 387633 h 432707"/>
              <a:gd name="connsiteX20" fmla="*/ 38735 w 540884"/>
              <a:gd name="connsiteY20" fmla="*/ 393972 h 432707"/>
              <a:gd name="connsiteX21" fmla="*/ 45073 w 540884"/>
              <a:gd name="connsiteY21" fmla="*/ 396648 h 432707"/>
              <a:gd name="connsiteX22" fmla="*/ 495810 w 540884"/>
              <a:gd name="connsiteY22" fmla="*/ 396648 h 432707"/>
              <a:gd name="connsiteX23" fmla="*/ 502148 w 540884"/>
              <a:gd name="connsiteY23" fmla="*/ 393972 h 432707"/>
              <a:gd name="connsiteX24" fmla="*/ 504825 w 540884"/>
              <a:gd name="connsiteY24" fmla="*/ 387633 h 432707"/>
              <a:gd name="connsiteX25" fmla="*/ 504825 w 540884"/>
              <a:gd name="connsiteY25" fmla="*/ 45074 h 432707"/>
              <a:gd name="connsiteX26" fmla="*/ 502148 w 540884"/>
              <a:gd name="connsiteY26" fmla="*/ 38735 h 432707"/>
              <a:gd name="connsiteX27" fmla="*/ 495810 w 540884"/>
              <a:gd name="connsiteY27" fmla="*/ 36059 h 432707"/>
              <a:gd name="connsiteX28" fmla="*/ 45073 w 540884"/>
              <a:gd name="connsiteY28" fmla="*/ 0 h 432707"/>
              <a:gd name="connsiteX29" fmla="*/ 495810 w 540884"/>
              <a:gd name="connsiteY29" fmla="*/ 0 h 432707"/>
              <a:gd name="connsiteX30" fmla="*/ 527643 w 540884"/>
              <a:gd name="connsiteY30" fmla="*/ 13240 h 432707"/>
              <a:gd name="connsiteX31" fmla="*/ 540884 w 540884"/>
              <a:gd name="connsiteY31" fmla="*/ 45074 h 432707"/>
              <a:gd name="connsiteX32" fmla="*/ 540884 w 540884"/>
              <a:gd name="connsiteY32" fmla="*/ 387633 h 432707"/>
              <a:gd name="connsiteX33" fmla="*/ 527643 w 540884"/>
              <a:gd name="connsiteY33" fmla="*/ 419467 h 432707"/>
              <a:gd name="connsiteX34" fmla="*/ 495810 w 540884"/>
              <a:gd name="connsiteY34" fmla="*/ 432707 h 432707"/>
              <a:gd name="connsiteX35" fmla="*/ 45073 w 540884"/>
              <a:gd name="connsiteY35" fmla="*/ 432707 h 432707"/>
              <a:gd name="connsiteX36" fmla="*/ 13240 w 540884"/>
              <a:gd name="connsiteY36" fmla="*/ 419467 h 432707"/>
              <a:gd name="connsiteX37" fmla="*/ 0 w 540884"/>
              <a:gd name="connsiteY37" fmla="*/ 387633 h 432707"/>
              <a:gd name="connsiteX38" fmla="*/ 0 w 540884"/>
              <a:gd name="connsiteY38" fmla="*/ 45074 h 432707"/>
              <a:gd name="connsiteX39" fmla="*/ 13240 w 540884"/>
              <a:gd name="connsiteY39" fmla="*/ 13240 h 432707"/>
              <a:gd name="connsiteX40" fmla="*/ 45073 w 540884"/>
              <a:gd name="connsiteY40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4" h="432707">
                <a:moveTo>
                  <a:pt x="351574" y="117191"/>
                </a:moveTo>
                <a:lnTo>
                  <a:pt x="468766" y="234383"/>
                </a:lnTo>
                <a:lnTo>
                  <a:pt x="468766" y="360589"/>
                </a:lnTo>
                <a:lnTo>
                  <a:pt x="72118" y="360589"/>
                </a:lnTo>
                <a:lnTo>
                  <a:pt x="72118" y="306501"/>
                </a:lnTo>
                <a:lnTo>
                  <a:pt x="162265" y="216353"/>
                </a:lnTo>
                <a:lnTo>
                  <a:pt x="207339" y="261427"/>
                </a:lnTo>
                <a:close/>
                <a:moveTo>
                  <a:pt x="126207" y="72118"/>
                </a:moveTo>
                <a:cubicBezTo>
                  <a:pt x="141232" y="72118"/>
                  <a:pt x="154003" y="77376"/>
                  <a:pt x="164520" y="87894"/>
                </a:cubicBezTo>
                <a:cubicBezTo>
                  <a:pt x="175037" y="98411"/>
                  <a:pt x="180296" y="111182"/>
                  <a:pt x="180296" y="126206"/>
                </a:cubicBezTo>
                <a:cubicBezTo>
                  <a:pt x="180296" y="141231"/>
                  <a:pt x="175037" y="154002"/>
                  <a:pt x="164520" y="164519"/>
                </a:cubicBezTo>
                <a:cubicBezTo>
                  <a:pt x="154003" y="175036"/>
                  <a:pt x="141232" y="180294"/>
                  <a:pt x="126207" y="180294"/>
                </a:cubicBezTo>
                <a:cubicBezTo>
                  <a:pt x="111183" y="180294"/>
                  <a:pt x="98412" y="175036"/>
                  <a:pt x="87894" y="164519"/>
                </a:cubicBezTo>
                <a:cubicBezTo>
                  <a:pt x="77377" y="154002"/>
                  <a:pt x="72119" y="141231"/>
                  <a:pt x="72119" y="126206"/>
                </a:cubicBezTo>
                <a:cubicBezTo>
                  <a:pt x="72119" y="111182"/>
                  <a:pt x="77377" y="98411"/>
                  <a:pt x="87894" y="87894"/>
                </a:cubicBezTo>
                <a:cubicBezTo>
                  <a:pt x="98412" y="77376"/>
                  <a:pt x="111183" y="72118"/>
                  <a:pt x="126207" y="72118"/>
                </a:cubicBezTo>
                <a:close/>
                <a:moveTo>
                  <a:pt x="45073" y="36059"/>
                </a:moveTo>
                <a:cubicBezTo>
                  <a:pt x="42632" y="36059"/>
                  <a:pt x="40520" y="36951"/>
                  <a:pt x="38735" y="38735"/>
                </a:cubicBezTo>
                <a:cubicBezTo>
                  <a:pt x="36951" y="40519"/>
                  <a:pt x="36059" y="42632"/>
                  <a:pt x="36059" y="45074"/>
                </a:cubicBezTo>
                <a:lnTo>
                  <a:pt x="36059" y="387633"/>
                </a:lnTo>
                <a:cubicBezTo>
                  <a:pt x="36059" y="390075"/>
                  <a:pt x="36951" y="392188"/>
                  <a:pt x="38735" y="393972"/>
                </a:cubicBezTo>
                <a:cubicBezTo>
                  <a:pt x="40520" y="395756"/>
                  <a:pt x="42632" y="396648"/>
                  <a:pt x="45073" y="396648"/>
                </a:cubicBezTo>
                <a:lnTo>
                  <a:pt x="495810" y="396648"/>
                </a:lnTo>
                <a:cubicBezTo>
                  <a:pt x="498252" y="396648"/>
                  <a:pt x="500364" y="395756"/>
                  <a:pt x="502148" y="393972"/>
                </a:cubicBezTo>
                <a:cubicBezTo>
                  <a:pt x="503933" y="392188"/>
                  <a:pt x="504825" y="390075"/>
                  <a:pt x="504825" y="387633"/>
                </a:cubicBezTo>
                <a:lnTo>
                  <a:pt x="504825" y="45074"/>
                </a:lnTo>
                <a:cubicBezTo>
                  <a:pt x="504825" y="42632"/>
                  <a:pt x="503933" y="40519"/>
                  <a:pt x="502148" y="38735"/>
                </a:cubicBezTo>
                <a:cubicBezTo>
                  <a:pt x="500364" y="36951"/>
                  <a:pt x="498252" y="36059"/>
                  <a:pt x="495810" y="36059"/>
                </a:cubicBezTo>
                <a:close/>
                <a:moveTo>
                  <a:pt x="45073" y="0"/>
                </a:moveTo>
                <a:lnTo>
                  <a:pt x="495810" y="0"/>
                </a:lnTo>
                <a:cubicBezTo>
                  <a:pt x="508206" y="0"/>
                  <a:pt x="518817" y="4413"/>
                  <a:pt x="527643" y="13240"/>
                </a:cubicBezTo>
                <a:cubicBezTo>
                  <a:pt x="536471" y="22067"/>
                  <a:pt x="540884" y="32678"/>
                  <a:pt x="540884" y="45074"/>
                </a:cubicBezTo>
                <a:lnTo>
                  <a:pt x="540884" y="387633"/>
                </a:lnTo>
                <a:cubicBezTo>
                  <a:pt x="540884" y="400029"/>
                  <a:pt x="536471" y="410640"/>
                  <a:pt x="527643" y="419467"/>
                </a:cubicBezTo>
                <a:cubicBezTo>
                  <a:pt x="518817" y="428294"/>
                  <a:pt x="508206" y="432707"/>
                  <a:pt x="495810" y="432707"/>
                </a:cubicBezTo>
                <a:lnTo>
                  <a:pt x="45073" y="432707"/>
                </a:lnTo>
                <a:cubicBezTo>
                  <a:pt x="32678" y="432707"/>
                  <a:pt x="22067" y="428294"/>
                  <a:pt x="13240" y="419467"/>
                </a:cubicBezTo>
                <a:cubicBezTo>
                  <a:pt x="4413" y="410640"/>
                  <a:pt x="0" y="400029"/>
                  <a:pt x="0" y="387633"/>
                </a:cubicBezTo>
                <a:lnTo>
                  <a:pt x="0" y="45074"/>
                </a:lnTo>
                <a:cubicBezTo>
                  <a:pt x="0" y="32678"/>
                  <a:pt x="4413" y="22067"/>
                  <a:pt x="13240" y="13240"/>
                </a:cubicBezTo>
                <a:cubicBezTo>
                  <a:pt x="22067" y="4413"/>
                  <a:pt x="32678" y="0"/>
                  <a:pt x="450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5" name="Freeform 405">
            <a:extLst>
              <a:ext uri="{FF2B5EF4-FFF2-40B4-BE49-F238E27FC236}">
                <a16:creationId xmlns:a16="http://schemas.microsoft.com/office/drawing/2014/main" id="{2F7647ED-6843-47CC-893F-F3D4E6D70F1C}"/>
              </a:ext>
            </a:extLst>
          </p:cNvPr>
          <p:cNvSpPr/>
          <p:nvPr/>
        </p:nvSpPr>
        <p:spPr>
          <a:xfrm>
            <a:off x="3169692" y="3474420"/>
            <a:ext cx="426791" cy="426573"/>
          </a:xfrm>
          <a:custGeom>
            <a:avLst/>
            <a:gdLst>
              <a:gd name="connsiteX0" fmla="*/ 61695 w 426791"/>
              <a:gd name="connsiteY0" fmla="*/ 298895 h 426791"/>
              <a:gd name="connsiteX1" fmla="*/ 36059 w 426791"/>
              <a:gd name="connsiteY1" fmla="*/ 324530 h 426791"/>
              <a:gd name="connsiteX2" fmla="*/ 36059 w 426791"/>
              <a:gd name="connsiteY2" fmla="*/ 354673 h 426791"/>
              <a:gd name="connsiteX3" fmla="*/ 72118 w 426791"/>
              <a:gd name="connsiteY3" fmla="*/ 354673 h 426791"/>
              <a:gd name="connsiteX4" fmla="*/ 72118 w 426791"/>
              <a:gd name="connsiteY4" fmla="*/ 390732 h 426791"/>
              <a:gd name="connsiteX5" fmla="*/ 102261 w 426791"/>
              <a:gd name="connsiteY5" fmla="*/ 390732 h 426791"/>
              <a:gd name="connsiteX6" fmla="*/ 127896 w 426791"/>
              <a:gd name="connsiteY6" fmla="*/ 365097 h 426791"/>
              <a:gd name="connsiteX7" fmla="*/ 243398 w 426791"/>
              <a:gd name="connsiteY7" fmla="*/ 123107 h 426791"/>
              <a:gd name="connsiteX8" fmla="*/ 238608 w 426791"/>
              <a:gd name="connsiteY8" fmla="*/ 125079 h 426791"/>
              <a:gd name="connsiteX9" fmla="*/ 85922 w 426791"/>
              <a:gd name="connsiteY9" fmla="*/ 277766 h 426791"/>
              <a:gd name="connsiteX10" fmla="*/ 83950 w 426791"/>
              <a:gd name="connsiteY10" fmla="*/ 282555 h 426791"/>
              <a:gd name="connsiteX11" fmla="*/ 90147 w 426791"/>
              <a:gd name="connsiteY11" fmla="*/ 288753 h 426791"/>
              <a:gd name="connsiteX12" fmla="*/ 94936 w 426791"/>
              <a:gd name="connsiteY12" fmla="*/ 286781 h 426791"/>
              <a:gd name="connsiteX13" fmla="*/ 247624 w 426791"/>
              <a:gd name="connsiteY13" fmla="*/ 134094 h 426791"/>
              <a:gd name="connsiteX14" fmla="*/ 249596 w 426791"/>
              <a:gd name="connsiteY14" fmla="*/ 129305 h 426791"/>
              <a:gd name="connsiteX15" fmla="*/ 243398 w 426791"/>
              <a:gd name="connsiteY15" fmla="*/ 123107 h 426791"/>
              <a:gd name="connsiteX16" fmla="*/ 234383 w 426791"/>
              <a:gd name="connsiteY16" fmla="*/ 75217 h 426791"/>
              <a:gd name="connsiteX17" fmla="*/ 351575 w 426791"/>
              <a:gd name="connsiteY17" fmla="*/ 192408 h 426791"/>
              <a:gd name="connsiteX18" fmla="*/ 117192 w 426791"/>
              <a:gd name="connsiteY18" fmla="*/ 426791 h 426791"/>
              <a:gd name="connsiteX19" fmla="*/ 0 w 426791"/>
              <a:gd name="connsiteY19" fmla="*/ 426791 h 426791"/>
              <a:gd name="connsiteX20" fmla="*/ 0 w 426791"/>
              <a:gd name="connsiteY20" fmla="*/ 309599 h 426791"/>
              <a:gd name="connsiteX21" fmla="*/ 324530 w 426791"/>
              <a:gd name="connsiteY21" fmla="*/ 0 h 426791"/>
              <a:gd name="connsiteX22" fmla="*/ 350166 w 426791"/>
              <a:gd name="connsiteY22" fmla="*/ 10705 h 426791"/>
              <a:gd name="connsiteX23" fmla="*/ 416368 w 426791"/>
              <a:gd name="connsiteY23" fmla="*/ 76625 h 426791"/>
              <a:gd name="connsiteX24" fmla="*/ 426791 w 426791"/>
              <a:gd name="connsiteY24" fmla="*/ 102261 h 426791"/>
              <a:gd name="connsiteX25" fmla="*/ 416368 w 426791"/>
              <a:gd name="connsiteY25" fmla="*/ 127615 h 426791"/>
              <a:gd name="connsiteX26" fmla="*/ 369604 w 426791"/>
              <a:gd name="connsiteY26" fmla="*/ 174378 h 426791"/>
              <a:gd name="connsiteX27" fmla="*/ 252412 w 426791"/>
              <a:gd name="connsiteY27" fmla="*/ 57187 h 426791"/>
              <a:gd name="connsiteX28" fmla="*/ 299176 w 426791"/>
              <a:gd name="connsiteY28" fmla="*/ 10705 h 426791"/>
              <a:gd name="connsiteX29" fmla="*/ 324530 w 426791"/>
              <a:gd name="connsiteY29" fmla="*/ 0 h 42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6791" h="426791">
                <a:moveTo>
                  <a:pt x="61695" y="298895"/>
                </a:moveTo>
                <a:lnTo>
                  <a:pt x="36059" y="324530"/>
                </a:lnTo>
                <a:lnTo>
                  <a:pt x="36059" y="354673"/>
                </a:lnTo>
                <a:lnTo>
                  <a:pt x="72118" y="354673"/>
                </a:lnTo>
                <a:lnTo>
                  <a:pt x="72118" y="390732"/>
                </a:lnTo>
                <a:lnTo>
                  <a:pt x="102261" y="390732"/>
                </a:lnTo>
                <a:lnTo>
                  <a:pt x="127896" y="365097"/>
                </a:lnTo>
                <a:close/>
                <a:moveTo>
                  <a:pt x="243398" y="123107"/>
                </a:moveTo>
                <a:cubicBezTo>
                  <a:pt x="241520" y="123107"/>
                  <a:pt x="239923" y="123765"/>
                  <a:pt x="238608" y="125079"/>
                </a:cubicBezTo>
                <a:lnTo>
                  <a:pt x="85922" y="277766"/>
                </a:lnTo>
                <a:cubicBezTo>
                  <a:pt x="84607" y="279081"/>
                  <a:pt x="83950" y="280677"/>
                  <a:pt x="83950" y="282555"/>
                </a:cubicBezTo>
                <a:cubicBezTo>
                  <a:pt x="83950" y="286687"/>
                  <a:pt x="86016" y="288753"/>
                  <a:pt x="90147" y="288753"/>
                </a:cubicBezTo>
                <a:cubicBezTo>
                  <a:pt x="92025" y="288753"/>
                  <a:pt x="93622" y="288096"/>
                  <a:pt x="94936" y="286781"/>
                </a:cubicBezTo>
                <a:lnTo>
                  <a:pt x="247624" y="134094"/>
                </a:lnTo>
                <a:cubicBezTo>
                  <a:pt x="248938" y="132779"/>
                  <a:pt x="249596" y="131183"/>
                  <a:pt x="249596" y="129305"/>
                </a:cubicBezTo>
                <a:cubicBezTo>
                  <a:pt x="249596" y="125173"/>
                  <a:pt x="247530" y="123107"/>
                  <a:pt x="243398" y="123107"/>
                </a:cubicBezTo>
                <a:close/>
                <a:moveTo>
                  <a:pt x="234383" y="75217"/>
                </a:moveTo>
                <a:lnTo>
                  <a:pt x="351575" y="192408"/>
                </a:lnTo>
                <a:lnTo>
                  <a:pt x="117192" y="426791"/>
                </a:lnTo>
                <a:lnTo>
                  <a:pt x="0" y="426791"/>
                </a:lnTo>
                <a:lnTo>
                  <a:pt x="0" y="309599"/>
                </a:lnTo>
                <a:close/>
                <a:moveTo>
                  <a:pt x="324530" y="0"/>
                </a:moveTo>
                <a:cubicBezTo>
                  <a:pt x="334484" y="0"/>
                  <a:pt x="343030" y="3568"/>
                  <a:pt x="350166" y="10705"/>
                </a:cubicBezTo>
                <a:lnTo>
                  <a:pt x="416368" y="76625"/>
                </a:lnTo>
                <a:cubicBezTo>
                  <a:pt x="423316" y="83950"/>
                  <a:pt x="426791" y="92495"/>
                  <a:pt x="426791" y="102261"/>
                </a:cubicBezTo>
                <a:cubicBezTo>
                  <a:pt x="426791" y="112214"/>
                  <a:pt x="423316" y="120666"/>
                  <a:pt x="416368" y="127615"/>
                </a:cubicBezTo>
                <a:lnTo>
                  <a:pt x="369604" y="174378"/>
                </a:lnTo>
                <a:lnTo>
                  <a:pt x="252412" y="57187"/>
                </a:lnTo>
                <a:lnTo>
                  <a:pt x="299176" y="10705"/>
                </a:lnTo>
                <a:cubicBezTo>
                  <a:pt x="305938" y="3568"/>
                  <a:pt x="314388" y="0"/>
                  <a:pt x="3245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6" name="Freeform 477">
            <a:extLst>
              <a:ext uri="{FF2B5EF4-FFF2-40B4-BE49-F238E27FC236}">
                <a16:creationId xmlns:a16="http://schemas.microsoft.com/office/drawing/2014/main" id="{96D10B17-B1B8-4324-8AE9-1193B375EF54}"/>
              </a:ext>
            </a:extLst>
          </p:cNvPr>
          <p:cNvSpPr/>
          <p:nvPr/>
        </p:nvSpPr>
        <p:spPr>
          <a:xfrm>
            <a:off x="1989432" y="3411380"/>
            <a:ext cx="432153" cy="504594"/>
          </a:xfrm>
          <a:custGeom>
            <a:avLst/>
            <a:gdLst>
              <a:gd name="connsiteX0" fmla="*/ 117191 w 432706"/>
              <a:gd name="connsiteY0" fmla="*/ 360589 h 504825"/>
              <a:gd name="connsiteX1" fmla="*/ 315515 w 432706"/>
              <a:gd name="connsiteY1" fmla="*/ 360589 h 504825"/>
              <a:gd name="connsiteX2" fmla="*/ 321994 w 432706"/>
              <a:gd name="connsiteY2" fmla="*/ 363125 h 504825"/>
              <a:gd name="connsiteX3" fmla="*/ 324530 w 432706"/>
              <a:gd name="connsiteY3" fmla="*/ 369604 h 504825"/>
              <a:gd name="connsiteX4" fmla="*/ 324530 w 432706"/>
              <a:gd name="connsiteY4" fmla="*/ 387634 h 504825"/>
              <a:gd name="connsiteX5" fmla="*/ 321994 w 432706"/>
              <a:gd name="connsiteY5" fmla="*/ 394113 h 504825"/>
              <a:gd name="connsiteX6" fmla="*/ 315515 w 432706"/>
              <a:gd name="connsiteY6" fmla="*/ 396648 h 504825"/>
              <a:gd name="connsiteX7" fmla="*/ 117191 w 432706"/>
              <a:gd name="connsiteY7" fmla="*/ 396648 h 504825"/>
              <a:gd name="connsiteX8" fmla="*/ 110712 w 432706"/>
              <a:gd name="connsiteY8" fmla="*/ 394113 h 504825"/>
              <a:gd name="connsiteX9" fmla="*/ 108176 w 432706"/>
              <a:gd name="connsiteY9" fmla="*/ 387634 h 504825"/>
              <a:gd name="connsiteX10" fmla="*/ 108176 w 432706"/>
              <a:gd name="connsiteY10" fmla="*/ 369604 h 504825"/>
              <a:gd name="connsiteX11" fmla="*/ 110712 w 432706"/>
              <a:gd name="connsiteY11" fmla="*/ 363125 h 504825"/>
              <a:gd name="connsiteX12" fmla="*/ 117191 w 432706"/>
              <a:gd name="connsiteY12" fmla="*/ 360589 h 504825"/>
              <a:gd name="connsiteX13" fmla="*/ 117191 w 432706"/>
              <a:gd name="connsiteY13" fmla="*/ 288471 h 504825"/>
              <a:gd name="connsiteX14" fmla="*/ 315515 w 432706"/>
              <a:gd name="connsiteY14" fmla="*/ 288471 h 504825"/>
              <a:gd name="connsiteX15" fmla="*/ 321994 w 432706"/>
              <a:gd name="connsiteY15" fmla="*/ 291007 h 504825"/>
              <a:gd name="connsiteX16" fmla="*/ 324530 w 432706"/>
              <a:gd name="connsiteY16" fmla="*/ 297486 h 504825"/>
              <a:gd name="connsiteX17" fmla="*/ 324530 w 432706"/>
              <a:gd name="connsiteY17" fmla="*/ 315516 h 504825"/>
              <a:gd name="connsiteX18" fmla="*/ 321994 w 432706"/>
              <a:gd name="connsiteY18" fmla="*/ 321995 h 504825"/>
              <a:gd name="connsiteX19" fmla="*/ 315515 w 432706"/>
              <a:gd name="connsiteY19" fmla="*/ 324530 h 504825"/>
              <a:gd name="connsiteX20" fmla="*/ 117191 w 432706"/>
              <a:gd name="connsiteY20" fmla="*/ 324530 h 504825"/>
              <a:gd name="connsiteX21" fmla="*/ 110712 w 432706"/>
              <a:gd name="connsiteY21" fmla="*/ 321995 h 504825"/>
              <a:gd name="connsiteX22" fmla="*/ 108176 w 432706"/>
              <a:gd name="connsiteY22" fmla="*/ 315516 h 504825"/>
              <a:gd name="connsiteX23" fmla="*/ 108176 w 432706"/>
              <a:gd name="connsiteY23" fmla="*/ 297486 h 504825"/>
              <a:gd name="connsiteX24" fmla="*/ 110712 w 432706"/>
              <a:gd name="connsiteY24" fmla="*/ 291007 h 504825"/>
              <a:gd name="connsiteX25" fmla="*/ 117191 w 432706"/>
              <a:gd name="connsiteY25" fmla="*/ 288471 h 504825"/>
              <a:gd name="connsiteX26" fmla="*/ 117191 w 432706"/>
              <a:gd name="connsiteY26" fmla="*/ 216353 h 504825"/>
              <a:gd name="connsiteX27" fmla="*/ 315515 w 432706"/>
              <a:gd name="connsiteY27" fmla="*/ 216353 h 504825"/>
              <a:gd name="connsiteX28" fmla="*/ 321994 w 432706"/>
              <a:gd name="connsiteY28" fmla="*/ 218888 h 504825"/>
              <a:gd name="connsiteX29" fmla="*/ 324530 w 432706"/>
              <a:gd name="connsiteY29" fmla="*/ 225367 h 504825"/>
              <a:gd name="connsiteX30" fmla="*/ 324530 w 432706"/>
              <a:gd name="connsiteY30" fmla="*/ 243397 h 504825"/>
              <a:gd name="connsiteX31" fmla="*/ 321994 w 432706"/>
              <a:gd name="connsiteY31" fmla="*/ 249876 h 504825"/>
              <a:gd name="connsiteX32" fmla="*/ 315515 w 432706"/>
              <a:gd name="connsiteY32" fmla="*/ 252411 h 504825"/>
              <a:gd name="connsiteX33" fmla="*/ 117191 w 432706"/>
              <a:gd name="connsiteY33" fmla="*/ 252411 h 504825"/>
              <a:gd name="connsiteX34" fmla="*/ 110712 w 432706"/>
              <a:gd name="connsiteY34" fmla="*/ 249876 h 504825"/>
              <a:gd name="connsiteX35" fmla="*/ 108176 w 432706"/>
              <a:gd name="connsiteY35" fmla="*/ 243397 h 504825"/>
              <a:gd name="connsiteX36" fmla="*/ 108176 w 432706"/>
              <a:gd name="connsiteY36" fmla="*/ 225367 h 504825"/>
              <a:gd name="connsiteX37" fmla="*/ 110712 w 432706"/>
              <a:gd name="connsiteY37" fmla="*/ 218888 h 504825"/>
              <a:gd name="connsiteX38" fmla="*/ 117191 w 432706"/>
              <a:gd name="connsiteY38" fmla="*/ 216353 h 504825"/>
              <a:gd name="connsiteX39" fmla="*/ 288471 w 432706"/>
              <a:gd name="connsiteY39" fmla="*/ 38312 h 504825"/>
              <a:gd name="connsiteX40" fmla="*/ 288471 w 432706"/>
              <a:gd name="connsiteY40" fmla="*/ 144236 h 504825"/>
              <a:gd name="connsiteX41" fmla="*/ 394394 w 432706"/>
              <a:gd name="connsiteY41" fmla="*/ 144236 h 504825"/>
              <a:gd name="connsiteX42" fmla="*/ 388196 w 432706"/>
              <a:gd name="connsiteY42" fmla="*/ 132685 h 504825"/>
              <a:gd name="connsiteX43" fmla="*/ 300021 w 432706"/>
              <a:gd name="connsiteY43" fmla="*/ 44510 h 504825"/>
              <a:gd name="connsiteX44" fmla="*/ 288471 w 432706"/>
              <a:gd name="connsiteY44" fmla="*/ 38312 h 504825"/>
              <a:gd name="connsiteX45" fmla="*/ 36059 w 432706"/>
              <a:gd name="connsiteY45" fmla="*/ 36059 h 504825"/>
              <a:gd name="connsiteX46" fmla="*/ 36059 w 432706"/>
              <a:gd name="connsiteY46" fmla="*/ 468766 h 504825"/>
              <a:gd name="connsiteX47" fmla="*/ 396648 w 432706"/>
              <a:gd name="connsiteY47" fmla="*/ 468766 h 504825"/>
              <a:gd name="connsiteX48" fmla="*/ 396648 w 432706"/>
              <a:gd name="connsiteY48" fmla="*/ 180295 h 504825"/>
              <a:gd name="connsiteX49" fmla="*/ 279456 w 432706"/>
              <a:gd name="connsiteY49" fmla="*/ 180295 h 504825"/>
              <a:gd name="connsiteX50" fmla="*/ 260300 w 432706"/>
              <a:gd name="connsiteY50" fmla="*/ 172407 h 504825"/>
              <a:gd name="connsiteX51" fmla="*/ 252412 w 432706"/>
              <a:gd name="connsiteY51" fmla="*/ 153251 h 504825"/>
              <a:gd name="connsiteX52" fmla="*/ 252412 w 432706"/>
              <a:gd name="connsiteY52" fmla="*/ 36059 h 504825"/>
              <a:gd name="connsiteX53" fmla="*/ 27044 w 432706"/>
              <a:gd name="connsiteY53" fmla="*/ 0 h 504825"/>
              <a:gd name="connsiteX54" fmla="*/ 279456 w 432706"/>
              <a:gd name="connsiteY54" fmla="*/ 0 h 504825"/>
              <a:gd name="connsiteX55" fmla="*/ 304246 w 432706"/>
              <a:gd name="connsiteY55" fmla="*/ 5634 h 504825"/>
              <a:gd name="connsiteX56" fmla="*/ 325656 w 432706"/>
              <a:gd name="connsiteY56" fmla="*/ 19156 h 504825"/>
              <a:gd name="connsiteX57" fmla="*/ 413550 w 432706"/>
              <a:gd name="connsiteY57" fmla="*/ 107050 h 504825"/>
              <a:gd name="connsiteX58" fmla="*/ 427073 w 432706"/>
              <a:gd name="connsiteY58" fmla="*/ 128460 h 504825"/>
              <a:gd name="connsiteX59" fmla="*/ 432706 w 432706"/>
              <a:gd name="connsiteY59" fmla="*/ 153251 h 504825"/>
              <a:gd name="connsiteX60" fmla="*/ 432706 w 432706"/>
              <a:gd name="connsiteY60" fmla="*/ 477781 h 504825"/>
              <a:gd name="connsiteX61" fmla="*/ 424818 w 432706"/>
              <a:gd name="connsiteY61" fmla="*/ 496937 h 504825"/>
              <a:gd name="connsiteX62" fmla="*/ 405662 w 432706"/>
              <a:gd name="connsiteY62" fmla="*/ 504825 h 504825"/>
              <a:gd name="connsiteX63" fmla="*/ 27044 w 432706"/>
              <a:gd name="connsiteY63" fmla="*/ 504825 h 504825"/>
              <a:gd name="connsiteX64" fmla="*/ 7888 w 432706"/>
              <a:gd name="connsiteY64" fmla="*/ 496937 h 504825"/>
              <a:gd name="connsiteX65" fmla="*/ 0 w 432706"/>
              <a:gd name="connsiteY65" fmla="*/ 477781 h 504825"/>
              <a:gd name="connsiteX66" fmla="*/ 0 w 432706"/>
              <a:gd name="connsiteY66" fmla="*/ 27044 h 504825"/>
              <a:gd name="connsiteX67" fmla="*/ 7888 w 432706"/>
              <a:gd name="connsiteY67" fmla="*/ 7888 h 504825"/>
              <a:gd name="connsiteX68" fmla="*/ 27044 w 432706"/>
              <a:gd name="connsiteY68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32706" h="504825">
                <a:moveTo>
                  <a:pt x="117191" y="360589"/>
                </a:moveTo>
                <a:lnTo>
                  <a:pt x="315515" y="360589"/>
                </a:lnTo>
                <a:cubicBezTo>
                  <a:pt x="318144" y="360589"/>
                  <a:pt x="320304" y="361434"/>
                  <a:pt x="321994" y="363125"/>
                </a:cubicBezTo>
                <a:cubicBezTo>
                  <a:pt x="323684" y="364815"/>
                  <a:pt x="324530" y="366975"/>
                  <a:pt x="324530" y="369604"/>
                </a:cubicBezTo>
                <a:lnTo>
                  <a:pt x="324530" y="387634"/>
                </a:lnTo>
                <a:cubicBezTo>
                  <a:pt x="324530" y="390263"/>
                  <a:pt x="323684" y="392423"/>
                  <a:pt x="321994" y="394113"/>
                </a:cubicBezTo>
                <a:cubicBezTo>
                  <a:pt x="320304" y="395803"/>
                  <a:pt x="318144" y="396648"/>
                  <a:pt x="315515" y="396648"/>
                </a:cubicBezTo>
                <a:lnTo>
                  <a:pt x="117191" y="396648"/>
                </a:lnTo>
                <a:cubicBezTo>
                  <a:pt x="114562" y="396648"/>
                  <a:pt x="112402" y="395803"/>
                  <a:pt x="110712" y="394113"/>
                </a:cubicBezTo>
                <a:cubicBezTo>
                  <a:pt x="109021" y="392423"/>
                  <a:pt x="108176" y="390263"/>
                  <a:pt x="108176" y="387634"/>
                </a:cubicBezTo>
                <a:lnTo>
                  <a:pt x="108176" y="369604"/>
                </a:lnTo>
                <a:cubicBezTo>
                  <a:pt x="108176" y="366975"/>
                  <a:pt x="109021" y="364815"/>
                  <a:pt x="110712" y="363125"/>
                </a:cubicBezTo>
                <a:cubicBezTo>
                  <a:pt x="112402" y="361434"/>
                  <a:pt x="114562" y="360589"/>
                  <a:pt x="117191" y="360589"/>
                </a:cubicBezTo>
                <a:close/>
                <a:moveTo>
                  <a:pt x="117191" y="288471"/>
                </a:moveTo>
                <a:lnTo>
                  <a:pt x="315515" y="288471"/>
                </a:lnTo>
                <a:cubicBezTo>
                  <a:pt x="318144" y="288471"/>
                  <a:pt x="320304" y="289317"/>
                  <a:pt x="321994" y="291007"/>
                </a:cubicBezTo>
                <a:cubicBezTo>
                  <a:pt x="323684" y="292697"/>
                  <a:pt x="324530" y="294857"/>
                  <a:pt x="324530" y="297486"/>
                </a:cubicBezTo>
                <a:lnTo>
                  <a:pt x="324530" y="315516"/>
                </a:lnTo>
                <a:cubicBezTo>
                  <a:pt x="324530" y="318145"/>
                  <a:pt x="323684" y="320305"/>
                  <a:pt x="321994" y="321995"/>
                </a:cubicBezTo>
                <a:cubicBezTo>
                  <a:pt x="320304" y="323685"/>
                  <a:pt x="318144" y="324530"/>
                  <a:pt x="315515" y="324530"/>
                </a:cubicBezTo>
                <a:lnTo>
                  <a:pt x="117191" y="324530"/>
                </a:lnTo>
                <a:cubicBezTo>
                  <a:pt x="114562" y="324530"/>
                  <a:pt x="112402" y="323685"/>
                  <a:pt x="110712" y="321995"/>
                </a:cubicBezTo>
                <a:cubicBezTo>
                  <a:pt x="109021" y="320305"/>
                  <a:pt x="108176" y="318145"/>
                  <a:pt x="108176" y="315516"/>
                </a:cubicBezTo>
                <a:lnTo>
                  <a:pt x="108176" y="297486"/>
                </a:lnTo>
                <a:cubicBezTo>
                  <a:pt x="108176" y="294857"/>
                  <a:pt x="109021" y="292697"/>
                  <a:pt x="110712" y="291007"/>
                </a:cubicBezTo>
                <a:cubicBezTo>
                  <a:pt x="112402" y="289317"/>
                  <a:pt x="114562" y="288471"/>
                  <a:pt x="117191" y="288471"/>
                </a:cubicBezTo>
                <a:close/>
                <a:moveTo>
                  <a:pt x="117191" y="216353"/>
                </a:moveTo>
                <a:lnTo>
                  <a:pt x="315515" y="216353"/>
                </a:lnTo>
                <a:cubicBezTo>
                  <a:pt x="318144" y="216353"/>
                  <a:pt x="320304" y="217198"/>
                  <a:pt x="321994" y="218888"/>
                </a:cubicBezTo>
                <a:cubicBezTo>
                  <a:pt x="323684" y="220578"/>
                  <a:pt x="324530" y="222738"/>
                  <a:pt x="324530" y="225367"/>
                </a:cubicBezTo>
                <a:lnTo>
                  <a:pt x="324530" y="243397"/>
                </a:lnTo>
                <a:cubicBezTo>
                  <a:pt x="324530" y="246026"/>
                  <a:pt x="323684" y="248186"/>
                  <a:pt x="321994" y="249876"/>
                </a:cubicBezTo>
                <a:cubicBezTo>
                  <a:pt x="320304" y="251566"/>
                  <a:pt x="318144" y="252411"/>
                  <a:pt x="315515" y="252411"/>
                </a:cubicBezTo>
                <a:lnTo>
                  <a:pt x="117191" y="252411"/>
                </a:lnTo>
                <a:cubicBezTo>
                  <a:pt x="114562" y="252411"/>
                  <a:pt x="112402" y="251566"/>
                  <a:pt x="110712" y="249876"/>
                </a:cubicBezTo>
                <a:cubicBezTo>
                  <a:pt x="109021" y="248186"/>
                  <a:pt x="108176" y="246026"/>
                  <a:pt x="108176" y="243397"/>
                </a:cubicBezTo>
                <a:lnTo>
                  <a:pt x="108176" y="225367"/>
                </a:lnTo>
                <a:cubicBezTo>
                  <a:pt x="108176" y="222738"/>
                  <a:pt x="109021" y="220578"/>
                  <a:pt x="110712" y="218888"/>
                </a:cubicBezTo>
                <a:cubicBezTo>
                  <a:pt x="112402" y="217198"/>
                  <a:pt x="114562" y="216353"/>
                  <a:pt x="117191" y="216353"/>
                </a:cubicBezTo>
                <a:close/>
                <a:moveTo>
                  <a:pt x="288471" y="38312"/>
                </a:moveTo>
                <a:lnTo>
                  <a:pt x="288471" y="144236"/>
                </a:lnTo>
                <a:lnTo>
                  <a:pt x="394394" y="144236"/>
                </a:lnTo>
                <a:cubicBezTo>
                  <a:pt x="392516" y="138789"/>
                  <a:pt x="390450" y="134939"/>
                  <a:pt x="388196" y="132685"/>
                </a:cubicBezTo>
                <a:lnTo>
                  <a:pt x="300021" y="44510"/>
                </a:lnTo>
                <a:cubicBezTo>
                  <a:pt x="297767" y="42256"/>
                  <a:pt x="293917" y="40191"/>
                  <a:pt x="288471" y="38312"/>
                </a:cubicBezTo>
                <a:close/>
                <a:moveTo>
                  <a:pt x="36059" y="36059"/>
                </a:moveTo>
                <a:lnTo>
                  <a:pt x="36059" y="468766"/>
                </a:lnTo>
                <a:lnTo>
                  <a:pt x="396648" y="468766"/>
                </a:lnTo>
                <a:lnTo>
                  <a:pt x="396648" y="180295"/>
                </a:lnTo>
                <a:lnTo>
                  <a:pt x="279456" y="180295"/>
                </a:lnTo>
                <a:cubicBezTo>
                  <a:pt x="271944" y="180295"/>
                  <a:pt x="265558" y="177665"/>
                  <a:pt x="260300" y="172407"/>
                </a:cubicBezTo>
                <a:cubicBezTo>
                  <a:pt x="255041" y="167148"/>
                  <a:pt x="252412" y="160763"/>
                  <a:pt x="252412" y="153251"/>
                </a:cubicBezTo>
                <a:lnTo>
                  <a:pt x="252412" y="36059"/>
                </a:lnTo>
                <a:close/>
                <a:moveTo>
                  <a:pt x="27044" y="0"/>
                </a:moveTo>
                <a:lnTo>
                  <a:pt x="279456" y="0"/>
                </a:lnTo>
                <a:cubicBezTo>
                  <a:pt x="286968" y="0"/>
                  <a:pt x="295232" y="1878"/>
                  <a:pt x="304246" y="5634"/>
                </a:cubicBezTo>
                <a:cubicBezTo>
                  <a:pt x="313261" y="9390"/>
                  <a:pt x="320398" y="13898"/>
                  <a:pt x="325656" y="19156"/>
                </a:cubicBezTo>
                <a:lnTo>
                  <a:pt x="413550" y="107050"/>
                </a:lnTo>
                <a:cubicBezTo>
                  <a:pt x="418809" y="112309"/>
                  <a:pt x="423316" y="119445"/>
                  <a:pt x="427073" y="128460"/>
                </a:cubicBezTo>
                <a:cubicBezTo>
                  <a:pt x="430828" y="137475"/>
                  <a:pt x="432706" y="145738"/>
                  <a:pt x="432706" y="153251"/>
                </a:cubicBezTo>
                <a:lnTo>
                  <a:pt x="432706" y="477781"/>
                </a:lnTo>
                <a:cubicBezTo>
                  <a:pt x="432706" y="485293"/>
                  <a:pt x="430077" y="491679"/>
                  <a:pt x="424818" y="496937"/>
                </a:cubicBezTo>
                <a:cubicBezTo>
                  <a:pt x="419560" y="502196"/>
                  <a:pt x="413175" y="504825"/>
                  <a:pt x="405662" y="504825"/>
                </a:cubicBezTo>
                <a:lnTo>
                  <a:pt x="27044" y="504825"/>
                </a:lnTo>
                <a:cubicBezTo>
                  <a:pt x="19531" y="504825"/>
                  <a:pt x="13146" y="502196"/>
                  <a:pt x="7888" y="496937"/>
                </a:cubicBezTo>
                <a:cubicBezTo>
                  <a:pt x="2629" y="491679"/>
                  <a:pt x="0" y="485293"/>
                  <a:pt x="0" y="477781"/>
                </a:cubicBezTo>
                <a:lnTo>
                  <a:pt x="0" y="27044"/>
                </a:lnTo>
                <a:cubicBezTo>
                  <a:pt x="0" y="19532"/>
                  <a:pt x="2629" y="13147"/>
                  <a:pt x="7888" y="7888"/>
                </a:cubicBezTo>
                <a:cubicBezTo>
                  <a:pt x="13146" y="2629"/>
                  <a:pt x="19531" y="0"/>
                  <a:pt x="270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7" name="Freeform 574">
            <a:extLst>
              <a:ext uri="{FF2B5EF4-FFF2-40B4-BE49-F238E27FC236}">
                <a16:creationId xmlns:a16="http://schemas.microsoft.com/office/drawing/2014/main" id="{A2B7A8F7-3C48-4095-BAC3-16BE1F7D308A}"/>
              </a:ext>
            </a:extLst>
          </p:cNvPr>
          <p:cNvSpPr/>
          <p:nvPr/>
        </p:nvSpPr>
        <p:spPr>
          <a:xfrm>
            <a:off x="7934082" y="3396168"/>
            <a:ext cx="432707" cy="504825"/>
          </a:xfrm>
          <a:custGeom>
            <a:avLst/>
            <a:gdLst>
              <a:gd name="connsiteX0" fmla="*/ 351575 w 432707"/>
              <a:gd name="connsiteY0" fmla="*/ 216354 h 504825"/>
              <a:gd name="connsiteX1" fmla="*/ 354955 w 432707"/>
              <a:gd name="connsiteY1" fmla="*/ 216917 h 504825"/>
              <a:gd name="connsiteX2" fmla="*/ 360589 w 432707"/>
              <a:gd name="connsiteY2" fmla="*/ 225368 h 504825"/>
              <a:gd name="connsiteX3" fmla="*/ 360589 w 432707"/>
              <a:gd name="connsiteY3" fmla="*/ 387633 h 504825"/>
              <a:gd name="connsiteX4" fmla="*/ 354955 w 432707"/>
              <a:gd name="connsiteY4" fmla="*/ 396085 h 504825"/>
              <a:gd name="connsiteX5" fmla="*/ 351575 w 432707"/>
              <a:gd name="connsiteY5" fmla="*/ 396648 h 504825"/>
              <a:gd name="connsiteX6" fmla="*/ 345095 w 432707"/>
              <a:gd name="connsiteY6" fmla="*/ 394113 h 504825"/>
              <a:gd name="connsiteX7" fmla="*/ 270442 w 432707"/>
              <a:gd name="connsiteY7" fmla="*/ 319178 h 504825"/>
              <a:gd name="connsiteX8" fmla="*/ 270442 w 432707"/>
              <a:gd name="connsiteY8" fmla="*/ 293824 h 504825"/>
              <a:gd name="connsiteX9" fmla="*/ 345095 w 432707"/>
              <a:gd name="connsiteY9" fmla="*/ 218889 h 504825"/>
              <a:gd name="connsiteX10" fmla="*/ 351575 w 432707"/>
              <a:gd name="connsiteY10" fmla="*/ 216354 h 504825"/>
              <a:gd name="connsiteX11" fmla="*/ 108176 w 432707"/>
              <a:gd name="connsiteY11" fmla="*/ 216354 h 504825"/>
              <a:gd name="connsiteX12" fmla="*/ 216352 w 432707"/>
              <a:gd name="connsiteY12" fmla="*/ 216354 h 504825"/>
              <a:gd name="connsiteX13" fmla="*/ 241707 w 432707"/>
              <a:gd name="connsiteY13" fmla="*/ 227059 h 504825"/>
              <a:gd name="connsiteX14" fmla="*/ 252411 w 432707"/>
              <a:gd name="connsiteY14" fmla="*/ 252412 h 504825"/>
              <a:gd name="connsiteX15" fmla="*/ 252411 w 432707"/>
              <a:gd name="connsiteY15" fmla="*/ 360589 h 504825"/>
              <a:gd name="connsiteX16" fmla="*/ 241707 w 432707"/>
              <a:gd name="connsiteY16" fmla="*/ 385943 h 504825"/>
              <a:gd name="connsiteX17" fmla="*/ 216352 w 432707"/>
              <a:gd name="connsiteY17" fmla="*/ 396648 h 504825"/>
              <a:gd name="connsiteX18" fmla="*/ 108176 w 432707"/>
              <a:gd name="connsiteY18" fmla="*/ 396648 h 504825"/>
              <a:gd name="connsiteX19" fmla="*/ 82822 w 432707"/>
              <a:gd name="connsiteY19" fmla="*/ 385943 h 504825"/>
              <a:gd name="connsiteX20" fmla="*/ 72117 w 432707"/>
              <a:gd name="connsiteY20" fmla="*/ 360589 h 504825"/>
              <a:gd name="connsiteX21" fmla="*/ 72117 w 432707"/>
              <a:gd name="connsiteY21" fmla="*/ 252412 h 504825"/>
              <a:gd name="connsiteX22" fmla="*/ 82822 w 432707"/>
              <a:gd name="connsiteY22" fmla="*/ 227059 h 504825"/>
              <a:gd name="connsiteX23" fmla="*/ 108176 w 432707"/>
              <a:gd name="connsiteY23" fmla="*/ 216354 h 504825"/>
              <a:gd name="connsiteX24" fmla="*/ 288472 w 432707"/>
              <a:gd name="connsiteY24" fmla="*/ 38313 h 504825"/>
              <a:gd name="connsiteX25" fmla="*/ 288472 w 432707"/>
              <a:gd name="connsiteY25" fmla="*/ 144236 h 504825"/>
              <a:gd name="connsiteX26" fmla="*/ 394394 w 432707"/>
              <a:gd name="connsiteY26" fmla="*/ 144236 h 504825"/>
              <a:gd name="connsiteX27" fmla="*/ 388197 w 432707"/>
              <a:gd name="connsiteY27" fmla="*/ 132686 h 504825"/>
              <a:gd name="connsiteX28" fmla="*/ 300022 w 432707"/>
              <a:gd name="connsiteY28" fmla="*/ 44510 h 504825"/>
              <a:gd name="connsiteX29" fmla="*/ 288472 w 432707"/>
              <a:gd name="connsiteY29" fmla="*/ 38313 h 504825"/>
              <a:gd name="connsiteX30" fmla="*/ 36059 w 432707"/>
              <a:gd name="connsiteY30" fmla="*/ 36059 h 504825"/>
              <a:gd name="connsiteX31" fmla="*/ 36059 w 432707"/>
              <a:gd name="connsiteY31" fmla="*/ 468766 h 504825"/>
              <a:gd name="connsiteX32" fmla="*/ 396648 w 432707"/>
              <a:gd name="connsiteY32" fmla="*/ 468766 h 504825"/>
              <a:gd name="connsiteX33" fmla="*/ 396648 w 432707"/>
              <a:gd name="connsiteY33" fmla="*/ 180295 h 504825"/>
              <a:gd name="connsiteX34" fmla="*/ 279457 w 432707"/>
              <a:gd name="connsiteY34" fmla="*/ 180295 h 504825"/>
              <a:gd name="connsiteX35" fmla="*/ 260300 w 432707"/>
              <a:gd name="connsiteY35" fmla="*/ 172407 h 504825"/>
              <a:gd name="connsiteX36" fmla="*/ 252412 w 432707"/>
              <a:gd name="connsiteY36" fmla="*/ 153250 h 504825"/>
              <a:gd name="connsiteX37" fmla="*/ 252412 w 432707"/>
              <a:gd name="connsiteY37" fmla="*/ 36059 h 504825"/>
              <a:gd name="connsiteX38" fmla="*/ 27044 w 432707"/>
              <a:gd name="connsiteY38" fmla="*/ 0 h 504825"/>
              <a:gd name="connsiteX39" fmla="*/ 279457 w 432707"/>
              <a:gd name="connsiteY39" fmla="*/ 0 h 504825"/>
              <a:gd name="connsiteX40" fmla="*/ 304247 w 432707"/>
              <a:gd name="connsiteY40" fmla="*/ 5634 h 504825"/>
              <a:gd name="connsiteX41" fmla="*/ 325657 w 432707"/>
              <a:gd name="connsiteY41" fmla="*/ 19156 h 504825"/>
              <a:gd name="connsiteX42" fmla="*/ 413551 w 432707"/>
              <a:gd name="connsiteY42" fmla="*/ 107050 h 504825"/>
              <a:gd name="connsiteX43" fmla="*/ 427073 w 432707"/>
              <a:gd name="connsiteY43" fmla="*/ 128460 h 504825"/>
              <a:gd name="connsiteX44" fmla="*/ 432707 w 432707"/>
              <a:gd name="connsiteY44" fmla="*/ 153250 h 504825"/>
              <a:gd name="connsiteX45" fmla="*/ 432707 w 432707"/>
              <a:gd name="connsiteY45" fmla="*/ 477781 h 504825"/>
              <a:gd name="connsiteX46" fmla="*/ 424819 w 432707"/>
              <a:gd name="connsiteY46" fmla="*/ 496937 h 504825"/>
              <a:gd name="connsiteX47" fmla="*/ 405663 w 432707"/>
              <a:gd name="connsiteY47" fmla="*/ 504825 h 504825"/>
              <a:gd name="connsiteX48" fmla="*/ 27044 w 432707"/>
              <a:gd name="connsiteY48" fmla="*/ 504825 h 504825"/>
              <a:gd name="connsiteX49" fmla="*/ 7888 w 432707"/>
              <a:gd name="connsiteY49" fmla="*/ 496937 h 504825"/>
              <a:gd name="connsiteX50" fmla="*/ 0 w 432707"/>
              <a:gd name="connsiteY50" fmla="*/ 477781 h 504825"/>
              <a:gd name="connsiteX51" fmla="*/ 0 w 432707"/>
              <a:gd name="connsiteY51" fmla="*/ 27044 h 504825"/>
              <a:gd name="connsiteX52" fmla="*/ 7888 w 432707"/>
              <a:gd name="connsiteY52" fmla="*/ 7888 h 504825"/>
              <a:gd name="connsiteX53" fmla="*/ 27044 w 432707"/>
              <a:gd name="connsiteY53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32707" h="504825">
                <a:moveTo>
                  <a:pt x="351575" y="216354"/>
                </a:moveTo>
                <a:cubicBezTo>
                  <a:pt x="352325" y="216354"/>
                  <a:pt x="353453" y="216541"/>
                  <a:pt x="354955" y="216917"/>
                </a:cubicBezTo>
                <a:cubicBezTo>
                  <a:pt x="358711" y="218420"/>
                  <a:pt x="360589" y="221236"/>
                  <a:pt x="360589" y="225368"/>
                </a:cubicBezTo>
                <a:lnTo>
                  <a:pt x="360589" y="387633"/>
                </a:lnTo>
                <a:cubicBezTo>
                  <a:pt x="360589" y="391765"/>
                  <a:pt x="358711" y="394582"/>
                  <a:pt x="354955" y="396085"/>
                </a:cubicBezTo>
                <a:cubicBezTo>
                  <a:pt x="353453" y="396460"/>
                  <a:pt x="352325" y="396648"/>
                  <a:pt x="351575" y="396648"/>
                </a:cubicBezTo>
                <a:cubicBezTo>
                  <a:pt x="348945" y="396648"/>
                  <a:pt x="346786" y="395803"/>
                  <a:pt x="345095" y="394113"/>
                </a:cubicBezTo>
                <a:lnTo>
                  <a:pt x="270442" y="319178"/>
                </a:lnTo>
                <a:lnTo>
                  <a:pt x="270442" y="293824"/>
                </a:lnTo>
                <a:lnTo>
                  <a:pt x="345095" y="218889"/>
                </a:lnTo>
                <a:cubicBezTo>
                  <a:pt x="346786" y="217199"/>
                  <a:pt x="348945" y="216354"/>
                  <a:pt x="351575" y="216354"/>
                </a:cubicBezTo>
                <a:close/>
                <a:moveTo>
                  <a:pt x="108176" y="216354"/>
                </a:moveTo>
                <a:lnTo>
                  <a:pt x="216352" y="216354"/>
                </a:lnTo>
                <a:cubicBezTo>
                  <a:pt x="226118" y="216354"/>
                  <a:pt x="234570" y="219922"/>
                  <a:pt x="241707" y="227059"/>
                </a:cubicBezTo>
                <a:cubicBezTo>
                  <a:pt x="248843" y="234195"/>
                  <a:pt x="252411" y="242647"/>
                  <a:pt x="252411" y="252412"/>
                </a:cubicBezTo>
                <a:lnTo>
                  <a:pt x="252411" y="360589"/>
                </a:lnTo>
                <a:cubicBezTo>
                  <a:pt x="252411" y="370355"/>
                  <a:pt x="248843" y="378807"/>
                  <a:pt x="241707" y="385943"/>
                </a:cubicBezTo>
                <a:cubicBezTo>
                  <a:pt x="234570" y="393080"/>
                  <a:pt x="226118" y="396648"/>
                  <a:pt x="216352" y="396648"/>
                </a:cubicBezTo>
                <a:lnTo>
                  <a:pt x="108176" y="396648"/>
                </a:lnTo>
                <a:cubicBezTo>
                  <a:pt x="98410" y="396648"/>
                  <a:pt x="89958" y="393080"/>
                  <a:pt x="82822" y="385943"/>
                </a:cubicBezTo>
                <a:cubicBezTo>
                  <a:pt x="75685" y="378807"/>
                  <a:pt x="72117" y="370355"/>
                  <a:pt x="72117" y="360589"/>
                </a:cubicBezTo>
                <a:lnTo>
                  <a:pt x="72117" y="252412"/>
                </a:lnTo>
                <a:cubicBezTo>
                  <a:pt x="72117" y="242647"/>
                  <a:pt x="75685" y="234195"/>
                  <a:pt x="82822" y="227059"/>
                </a:cubicBezTo>
                <a:cubicBezTo>
                  <a:pt x="89958" y="219922"/>
                  <a:pt x="98410" y="216354"/>
                  <a:pt x="108176" y="216354"/>
                </a:cubicBezTo>
                <a:close/>
                <a:moveTo>
                  <a:pt x="288472" y="38313"/>
                </a:moveTo>
                <a:lnTo>
                  <a:pt x="288472" y="144236"/>
                </a:lnTo>
                <a:lnTo>
                  <a:pt x="394394" y="144236"/>
                </a:lnTo>
                <a:cubicBezTo>
                  <a:pt x="392516" y="138789"/>
                  <a:pt x="390450" y="134939"/>
                  <a:pt x="388197" y="132686"/>
                </a:cubicBezTo>
                <a:lnTo>
                  <a:pt x="300022" y="44510"/>
                </a:lnTo>
                <a:cubicBezTo>
                  <a:pt x="297768" y="42257"/>
                  <a:pt x="293917" y="40191"/>
                  <a:pt x="288472" y="38313"/>
                </a:cubicBezTo>
                <a:close/>
                <a:moveTo>
                  <a:pt x="36059" y="36059"/>
                </a:moveTo>
                <a:lnTo>
                  <a:pt x="36059" y="468766"/>
                </a:lnTo>
                <a:lnTo>
                  <a:pt x="396648" y="468766"/>
                </a:lnTo>
                <a:lnTo>
                  <a:pt x="396648" y="180295"/>
                </a:lnTo>
                <a:lnTo>
                  <a:pt x="279457" y="180295"/>
                </a:lnTo>
                <a:cubicBezTo>
                  <a:pt x="271944" y="180295"/>
                  <a:pt x="265559" y="177665"/>
                  <a:pt x="260300" y="172407"/>
                </a:cubicBezTo>
                <a:cubicBezTo>
                  <a:pt x="255041" y="167148"/>
                  <a:pt x="252412" y="160763"/>
                  <a:pt x="252412" y="153250"/>
                </a:cubicBezTo>
                <a:lnTo>
                  <a:pt x="252412" y="36059"/>
                </a:lnTo>
                <a:close/>
                <a:moveTo>
                  <a:pt x="27044" y="0"/>
                </a:moveTo>
                <a:lnTo>
                  <a:pt x="279457" y="0"/>
                </a:lnTo>
                <a:cubicBezTo>
                  <a:pt x="286969" y="0"/>
                  <a:pt x="295232" y="1878"/>
                  <a:pt x="304247" y="5634"/>
                </a:cubicBezTo>
                <a:cubicBezTo>
                  <a:pt x="313262" y="9390"/>
                  <a:pt x="320398" y="13898"/>
                  <a:pt x="325657" y="19156"/>
                </a:cubicBezTo>
                <a:lnTo>
                  <a:pt x="413551" y="107050"/>
                </a:lnTo>
                <a:cubicBezTo>
                  <a:pt x="418809" y="112309"/>
                  <a:pt x="423316" y="119445"/>
                  <a:pt x="427073" y="128460"/>
                </a:cubicBezTo>
                <a:cubicBezTo>
                  <a:pt x="430829" y="137475"/>
                  <a:pt x="432707" y="145738"/>
                  <a:pt x="432707" y="153250"/>
                </a:cubicBezTo>
                <a:lnTo>
                  <a:pt x="432707" y="477781"/>
                </a:lnTo>
                <a:cubicBezTo>
                  <a:pt x="432707" y="485293"/>
                  <a:pt x="430078" y="491678"/>
                  <a:pt x="424819" y="496937"/>
                </a:cubicBezTo>
                <a:cubicBezTo>
                  <a:pt x="419560" y="502196"/>
                  <a:pt x="413175" y="504825"/>
                  <a:pt x="405663" y="504825"/>
                </a:cubicBezTo>
                <a:lnTo>
                  <a:pt x="27044" y="504825"/>
                </a:lnTo>
                <a:cubicBezTo>
                  <a:pt x="19532" y="504825"/>
                  <a:pt x="13146" y="502196"/>
                  <a:pt x="7888" y="496937"/>
                </a:cubicBezTo>
                <a:cubicBezTo>
                  <a:pt x="2629" y="491678"/>
                  <a:pt x="0" y="485293"/>
                  <a:pt x="0" y="477781"/>
                </a:cubicBezTo>
                <a:lnTo>
                  <a:pt x="0" y="27044"/>
                </a:lnTo>
                <a:cubicBezTo>
                  <a:pt x="0" y="19532"/>
                  <a:pt x="2629" y="13146"/>
                  <a:pt x="7888" y="7888"/>
                </a:cubicBezTo>
                <a:cubicBezTo>
                  <a:pt x="13146" y="2629"/>
                  <a:pt x="19532" y="0"/>
                  <a:pt x="270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 255">
            <a:extLst>
              <a:ext uri="{FF2B5EF4-FFF2-40B4-BE49-F238E27FC236}">
                <a16:creationId xmlns:a16="http://schemas.microsoft.com/office/drawing/2014/main" id="{0967D5A6-8478-4BF9-90F9-35C9D861489E}"/>
              </a:ext>
            </a:extLst>
          </p:cNvPr>
          <p:cNvSpPr/>
          <p:nvPr/>
        </p:nvSpPr>
        <p:spPr>
          <a:xfrm>
            <a:off x="4288915" y="3466620"/>
            <a:ext cx="576942" cy="394113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8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AA90FE5-8C5B-4C6A-874A-655A90EA0124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3A58D21-74DB-4145-BA6E-509273A6C3F3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араллелограмм 5">
              <a:extLst>
                <a:ext uri="{FF2B5EF4-FFF2-40B4-BE49-F238E27FC236}">
                  <a16:creationId xmlns:a16="http://schemas.microsoft.com/office/drawing/2014/main" id="{C331FFC8-78F5-428B-A591-A5E518A03A86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2E70997-59AA-4C94-B7D1-B830691EB353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F58479E5-0ABB-4657-94E1-A4B1CACE6F61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4">
                <a:extLst>
                  <a:ext uri="{FF2B5EF4-FFF2-40B4-BE49-F238E27FC236}">
                    <a16:creationId xmlns:a16="http://schemas.microsoft.com/office/drawing/2014/main" id="{5009F578-56A0-4472-B3B8-DC40B319A09D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5">
                <a:extLst>
                  <a:ext uri="{FF2B5EF4-FFF2-40B4-BE49-F238E27FC236}">
                    <a16:creationId xmlns:a16="http://schemas.microsoft.com/office/drawing/2014/main" id="{7DD71C27-72FA-47B7-959C-C3DF6DFEEF4C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Двенадцатиугольник 8">
                <a:extLst>
                  <a:ext uri="{FF2B5EF4-FFF2-40B4-BE49-F238E27FC236}">
                    <a16:creationId xmlns:a16="http://schemas.microsoft.com/office/drawing/2014/main" id="{56858486-D0C3-41A8-9674-981B5FC0D384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10">
                <a:extLst>
                  <a:ext uri="{FF2B5EF4-FFF2-40B4-BE49-F238E27FC236}">
                    <a16:creationId xmlns:a16="http://schemas.microsoft.com/office/drawing/2014/main" id="{57665A7D-5BB9-47AC-A7D4-B225C4187BB4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11">
                <a:extLst>
                  <a:ext uri="{FF2B5EF4-FFF2-40B4-BE49-F238E27FC236}">
                    <a16:creationId xmlns:a16="http://schemas.microsoft.com/office/drawing/2014/main" id="{BEA5835A-3A1C-4BDD-B5FA-457B990C6681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5">
                <a:extLst>
                  <a:ext uri="{FF2B5EF4-FFF2-40B4-BE49-F238E27FC236}">
                    <a16:creationId xmlns:a16="http://schemas.microsoft.com/office/drawing/2014/main" id="{64CF15CD-9417-4A53-8DD6-B4EF70AEB087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10">
                <a:extLst>
                  <a:ext uri="{FF2B5EF4-FFF2-40B4-BE49-F238E27FC236}">
                    <a16:creationId xmlns:a16="http://schemas.microsoft.com/office/drawing/2014/main" id="{4E47D595-1C0C-4E25-8D02-95CC8704380F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11">
                <a:extLst>
                  <a:ext uri="{FF2B5EF4-FFF2-40B4-BE49-F238E27FC236}">
                    <a16:creationId xmlns:a16="http://schemas.microsoft.com/office/drawing/2014/main" id="{F27ABC66-63F5-4B57-BB28-45A45E831B3B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венадцатиугольник 8">
                <a:extLst>
                  <a:ext uri="{FF2B5EF4-FFF2-40B4-BE49-F238E27FC236}">
                    <a16:creationId xmlns:a16="http://schemas.microsoft.com/office/drawing/2014/main" id="{DA391081-A878-4289-90AA-B54CB4D37B03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4">
                <a:extLst>
                  <a:ext uri="{FF2B5EF4-FFF2-40B4-BE49-F238E27FC236}">
                    <a16:creationId xmlns:a16="http://schemas.microsoft.com/office/drawing/2014/main" id="{EDA83D0C-F0C9-4A64-A098-CC37D0321432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">
                <a:extLst>
                  <a:ext uri="{FF2B5EF4-FFF2-40B4-BE49-F238E27FC236}">
                    <a16:creationId xmlns:a16="http://schemas.microsoft.com/office/drawing/2014/main" id="{A028B89A-8BF7-45EA-B586-F1209D5AF8ED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9D67E2A-A2A8-43AF-8CAD-D3D56BFF548F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F2640E69-EC7E-4B49-9C64-1F759DD63DC2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B37CF99C-010E-4C7F-A17B-97E8896964FB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6D94BE63-D70C-497C-B32F-7DA69794A794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74F842F2-A48B-46F8-8BC8-CB2E91F55371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2E6FD568-3DF0-44F7-9FFF-51DB0478BE4E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5C1FFFF4-D364-4454-99DF-0ADC67FE9F54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32">
              <a:extLst>
                <a:ext uri="{FF2B5EF4-FFF2-40B4-BE49-F238E27FC236}">
                  <a16:creationId xmlns:a16="http://schemas.microsoft.com/office/drawing/2014/main" id="{FF10023A-CF21-4E77-98DA-AF4360AAAD61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008E55A-9918-4F2B-85F1-D71F9B1CF4B0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5AC45FD8-04B8-4F1B-8DA7-D9F0CE6C15DD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11EAEEC3-99FD-4C83-B6CB-44066AE0A733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645300" y="1283429"/>
            <a:ext cx="7131507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dirty="0"/>
              <a:t>персональный компьютер OS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Windows</a:t>
            </a:r>
            <a:r>
              <a:rPr lang="ru-RU" dirty="0"/>
              <a:t> XP/</a:t>
            </a:r>
            <a:r>
              <a:rPr lang="ru-RU" dirty="0" err="1"/>
              <a:t>Vista</a:t>
            </a:r>
            <a:r>
              <a:rPr lang="ru-RU" dirty="0"/>
              <a:t>/7/8/10;</a:t>
            </a:r>
          </a:p>
          <a:p>
            <a:pPr>
              <a:spcAft>
                <a:spcPts val="2000"/>
              </a:spcAft>
            </a:pPr>
            <a:r>
              <a:rPr lang="ru-RU" dirty="0"/>
              <a:t>установка актуальных обновлений для систем безопасности;</a:t>
            </a:r>
          </a:p>
          <a:p>
            <a:pPr>
              <a:spcAft>
                <a:spcPts val="2000"/>
              </a:spcAft>
            </a:pPr>
            <a:r>
              <a:rPr lang="ru-RU" dirty="0"/>
              <a:t>пропускная способность канала интернет: 100 </a:t>
            </a:r>
            <a:r>
              <a:rPr lang="ru-RU" dirty="0" err="1"/>
              <a:t>мбит</a:t>
            </a:r>
            <a:r>
              <a:rPr lang="ru-RU" dirty="0"/>
              <a:t>/c   и выше;</a:t>
            </a:r>
          </a:p>
          <a:p>
            <a:pPr>
              <a:spcAft>
                <a:spcPts val="2000"/>
              </a:spcAft>
            </a:pPr>
            <a:r>
              <a:rPr lang="ru-RU" dirty="0"/>
              <a:t>процессор </a:t>
            </a:r>
            <a:r>
              <a:rPr lang="ru-RU" dirty="0" err="1"/>
              <a:t>Intel</a:t>
            </a:r>
            <a:r>
              <a:rPr lang="ru-RU" dirty="0"/>
              <a:t>/AMD 4-х ядерный с тактовой частотой 3,8 ГГц или выше;</a:t>
            </a:r>
          </a:p>
          <a:p>
            <a:pPr>
              <a:spcAft>
                <a:spcPts val="2000"/>
              </a:spcAft>
            </a:pPr>
            <a:r>
              <a:rPr lang="ru-RU" dirty="0"/>
              <a:t>оперативная память - не менее 4Гб RAM;</a:t>
            </a:r>
          </a:p>
          <a:p>
            <a:pPr>
              <a:spcAft>
                <a:spcPts val="2000"/>
              </a:spcAft>
            </a:pPr>
            <a:r>
              <a:rPr lang="ru-RU" dirty="0"/>
              <a:t>минимальное разрешение экрана: HD качество - 1280 × 720;</a:t>
            </a:r>
          </a:p>
          <a:p>
            <a:pPr>
              <a:spcAft>
                <a:spcPts val="2000"/>
              </a:spcAft>
            </a:pPr>
            <a:r>
              <a:rPr lang="ru-RU" dirty="0"/>
              <a:t>наличие </a:t>
            </a:r>
            <a:r>
              <a:rPr lang="ru-RU" dirty="0" smtClean="0"/>
              <a:t>манипулятора </a:t>
            </a:r>
            <a:r>
              <a:rPr lang="ru-RU" dirty="0"/>
              <a:t>типа мышь и клавиатуры;</a:t>
            </a:r>
          </a:p>
          <a:p>
            <a:pPr>
              <a:spcAft>
                <a:spcPts val="2000"/>
              </a:spcAft>
            </a:pPr>
            <a:r>
              <a:rPr lang="ru-RU" dirty="0"/>
              <a:t>установлен русский языковой стандарт региональных настроек операционной системы;</a:t>
            </a:r>
          </a:p>
          <a:p>
            <a:pPr>
              <a:spcAft>
                <a:spcPts val="2000"/>
              </a:spcAft>
            </a:pPr>
            <a:r>
              <a:rPr lang="ru-RU" dirty="0"/>
              <a:t>наличие программы для чтения форматов видеофайлов –mp4, </a:t>
            </a:r>
            <a:r>
              <a:rPr lang="ru-RU" dirty="0" err="1"/>
              <a:t>flv</a:t>
            </a:r>
            <a:r>
              <a:rPr lang="ru-RU" dirty="0"/>
              <a:t>, </a:t>
            </a:r>
            <a:r>
              <a:rPr lang="ru-RU" dirty="0" err="1"/>
              <a:t>mov</a:t>
            </a:r>
            <a:r>
              <a:rPr lang="ru-RU" dirty="0"/>
              <a:t>, </a:t>
            </a:r>
            <a:r>
              <a:rPr lang="ru-RU" dirty="0" err="1"/>
              <a:t>wmv</a:t>
            </a:r>
            <a:r>
              <a:rPr lang="ru-RU" dirty="0"/>
              <a:t>, </a:t>
            </a:r>
            <a:r>
              <a:rPr lang="ru-RU" dirty="0" err="1"/>
              <a:t>avi</a:t>
            </a:r>
            <a:r>
              <a:rPr lang="ru-RU" dirty="0"/>
              <a:t>, </a:t>
            </a:r>
            <a:r>
              <a:rPr lang="ru-RU" dirty="0" err="1"/>
              <a:t>mpeg</a:t>
            </a:r>
            <a:r>
              <a:rPr lang="ru-RU" dirty="0"/>
              <a:t>, </a:t>
            </a:r>
            <a:r>
              <a:rPr lang="ru-RU" dirty="0" err="1"/>
              <a:t>asf;установлен</a:t>
            </a:r>
            <a:r>
              <a:rPr lang="ru-RU" dirty="0"/>
              <a:t> </a:t>
            </a:r>
            <a:r>
              <a:rPr lang="ru-RU" dirty="0" err="1"/>
              <a:t>Flash</a:t>
            </a:r>
            <a:r>
              <a:rPr lang="ru-RU" dirty="0"/>
              <a:t> </a:t>
            </a:r>
            <a:r>
              <a:rPr lang="ru-RU" dirty="0" err="1"/>
              <a:t>Player</a:t>
            </a:r>
            <a:r>
              <a:rPr lang="ru-RU" dirty="0"/>
              <a:t> последней версии.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91820EA-64B0-4D06-9FE8-9C7AFC61534B}"/>
              </a:ext>
            </a:extLst>
          </p:cNvPr>
          <p:cNvSpPr/>
          <p:nvPr/>
        </p:nvSpPr>
        <p:spPr>
          <a:xfrm>
            <a:off x="2051623" y="271155"/>
            <a:ext cx="6312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Требования к техническим средствам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DEAE81-D0C4-4B30-9F42-78F3C9349EDC}"/>
              </a:ext>
            </a:extLst>
          </p:cNvPr>
          <p:cNvSpPr/>
          <p:nvPr/>
        </p:nvSpPr>
        <p:spPr>
          <a:xfrm>
            <a:off x="1" y="999965"/>
            <a:ext cx="1658904" cy="5858035"/>
          </a:xfrm>
          <a:prstGeom prst="rect">
            <a:avLst/>
          </a:pr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451CCE6-E6E3-4929-89CC-80D3F9946147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798559" y="1471906"/>
            <a:ext cx="107" cy="4693398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>
            <a:extLst>
              <a:ext uri="{FF2B5EF4-FFF2-40B4-BE49-F238E27FC236}">
                <a16:creationId xmlns:a16="http://schemas.microsoft.com/office/drawing/2014/main" id="{10F8E9C1-85C9-4C5E-B61B-0EA80DE44024}"/>
              </a:ext>
            </a:extLst>
          </p:cNvPr>
          <p:cNvSpPr/>
          <p:nvPr/>
        </p:nvSpPr>
        <p:spPr>
          <a:xfrm>
            <a:off x="566983" y="1746534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0A284C75-0965-4244-8A18-21161C0FFFD0}"/>
              </a:ext>
            </a:extLst>
          </p:cNvPr>
          <p:cNvSpPr/>
          <p:nvPr/>
        </p:nvSpPr>
        <p:spPr>
          <a:xfrm>
            <a:off x="566983" y="2322598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B4C56E70-2E75-43D0-9906-56981E4E68BC}"/>
              </a:ext>
            </a:extLst>
          </p:cNvPr>
          <p:cNvSpPr/>
          <p:nvPr/>
        </p:nvSpPr>
        <p:spPr>
          <a:xfrm>
            <a:off x="566983" y="2970670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7E771D5-581D-4977-8A5F-44584B8C6535}"/>
              </a:ext>
            </a:extLst>
          </p:cNvPr>
          <p:cNvSpPr/>
          <p:nvPr/>
        </p:nvSpPr>
        <p:spPr>
          <a:xfrm>
            <a:off x="566983" y="3595907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BFDBEEF8-5018-4B60-B0D6-0BDA582EC593}"/>
              </a:ext>
            </a:extLst>
          </p:cNvPr>
          <p:cNvSpPr/>
          <p:nvPr/>
        </p:nvSpPr>
        <p:spPr>
          <a:xfrm>
            <a:off x="566983" y="4171971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DD5665F-503C-402B-8ABD-A07C81AD1D54}"/>
              </a:ext>
            </a:extLst>
          </p:cNvPr>
          <p:cNvSpPr/>
          <p:nvPr/>
        </p:nvSpPr>
        <p:spPr>
          <a:xfrm>
            <a:off x="561495" y="4727690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9767DAD-E0CC-4200-9B21-76B2CCE17362}"/>
              </a:ext>
            </a:extLst>
          </p:cNvPr>
          <p:cNvSpPr/>
          <p:nvPr/>
        </p:nvSpPr>
        <p:spPr>
          <a:xfrm>
            <a:off x="566983" y="1193436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FA726CB-17CB-4BBD-92FF-80E8DF2E3D8B}"/>
              </a:ext>
            </a:extLst>
          </p:cNvPr>
          <p:cNvSpPr/>
          <p:nvPr/>
        </p:nvSpPr>
        <p:spPr>
          <a:xfrm>
            <a:off x="567090" y="6165304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13EFB709-031D-4F7F-9E3A-6FC7692824E9}"/>
              </a:ext>
            </a:extLst>
          </p:cNvPr>
          <p:cNvSpPr/>
          <p:nvPr/>
        </p:nvSpPr>
        <p:spPr>
          <a:xfrm>
            <a:off x="561495" y="5324099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44" name="Freeform 311">
            <a:extLst>
              <a:ext uri="{FF2B5EF4-FFF2-40B4-BE49-F238E27FC236}">
                <a16:creationId xmlns:a16="http://schemas.microsoft.com/office/drawing/2014/main" id="{7FC9A6CC-638C-4AAB-B8CE-C352F263A429}"/>
              </a:ext>
            </a:extLst>
          </p:cNvPr>
          <p:cNvSpPr/>
          <p:nvPr/>
        </p:nvSpPr>
        <p:spPr>
          <a:xfrm>
            <a:off x="657834" y="4285939"/>
            <a:ext cx="270474" cy="244690"/>
          </a:xfrm>
          <a:custGeom>
            <a:avLst/>
            <a:gdLst/>
            <a:ahLst/>
            <a:cxnLst/>
            <a:rect l="l" t="t" r="r" b="b"/>
            <a:pathLst>
              <a:path w="540884" h="468766">
                <a:moveTo>
                  <a:pt x="45073" y="0"/>
                </a:moveTo>
                <a:lnTo>
                  <a:pt x="495810" y="0"/>
                </a:lnTo>
                <a:cubicBezTo>
                  <a:pt x="508206" y="0"/>
                  <a:pt x="518816" y="4413"/>
                  <a:pt x="527643" y="13241"/>
                </a:cubicBezTo>
                <a:cubicBezTo>
                  <a:pt x="536471" y="22067"/>
                  <a:pt x="540884" y="32678"/>
                  <a:pt x="540884" y="45074"/>
                </a:cubicBezTo>
                <a:lnTo>
                  <a:pt x="540884" y="351575"/>
                </a:lnTo>
                <a:cubicBezTo>
                  <a:pt x="540884" y="363970"/>
                  <a:pt x="536471" y="374581"/>
                  <a:pt x="527643" y="383408"/>
                </a:cubicBezTo>
                <a:cubicBezTo>
                  <a:pt x="518816" y="392235"/>
                  <a:pt x="508206" y="396648"/>
                  <a:pt x="495810" y="396648"/>
                </a:cubicBezTo>
                <a:lnTo>
                  <a:pt x="342560" y="396648"/>
                </a:lnTo>
                <a:cubicBezTo>
                  <a:pt x="342560" y="403597"/>
                  <a:pt x="344062" y="410875"/>
                  <a:pt x="347067" y="418481"/>
                </a:cubicBezTo>
                <a:cubicBezTo>
                  <a:pt x="350072" y="426087"/>
                  <a:pt x="353077" y="432754"/>
                  <a:pt x="356082" y="438482"/>
                </a:cubicBezTo>
                <a:cubicBezTo>
                  <a:pt x="359087" y="444210"/>
                  <a:pt x="360589" y="448295"/>
                  <a:pt x="360589" y="450737"/>
                </a:cubicBezTo>
                <a:cubicBezTo>
                  <a:pt x="360589" y="455620"/>
                  <a:pt x="358805" y="459845"/>
                  <a:pt x="355236" y="463414"/>
                </a:cubicBezTo>
                <a:cubicBezTo>
                  <a:pt x="351668" y="466982"/>
                  <a:pt x="347443" y="468766"/>
                  <a:pt x="342560" y="468766"/>
                </a:cubicBezTo>
                <a:lnTo>
                  <a:pt x="198324" y="468766"/>
                </a:lnTo>
                <a:cubicBezTo>
                  <a:pt x="193441" y="468766"/>
                  <a:pt x="189215" y="466982"/>
                  <a:pt x="185647" y="463414"/>
                </a:cubicBezTo>
                <a:cubicBezTo>
                  <a:pt x="182079" y="459845"/>
                  <a:pt x="180294" y="455620"/>
                  <a:pt x="180294" y="450737"/>
                </a:cubicBezTo>
                <a:cubicBezTo>
                  <a:pt x="180294" y="448107"/>
                  <a:pt x="181797" y="443976"/>
                  <a:pt x="184802" y="438342"/>
                </a:cubicBezTo>
                <a:cubicBezTo>
                  <a:pt x="187807" y="432707"/>
                  <a:pt x="190812" y="426134"/>
                  <a:pt x="193817" y="418622"/>
                </a:cubicBezTo>
                <a:cubicBezTo>
                  <a:pt x="196822" y="411110"/>
                  <a:pt x="198324" y="403785"/>
                  <a:pt x="198324" y="396648"/>
                </a:cubicBezTo>
                <a:lnTo>
                  <a:pt x="45073" y="396648"/>
                </a:lnTo>
                <a:cubicBezTo>
                  <a:pt x="32678" y="396648"/>
                  <a:pt x="22067" y="392235"/>
                  <a:pt x="13240" y="383408"/>
                </a:cubicBezTo>
                <a:cubicBezTo>
                  <a:pt x="4413" y="374581"/>
                  <a:pt x="0" y="363970"/>
                  <a:pt x="0" y="351575"/>
                </a:cubicBezTo>
                <a:lnTo>
                  <a:pt x="0" y="45074"/>
                </a:lnTo>
                <a:cubicBezTo>
                  <a:pt x="0" y="32678"/>
                  <a:pt x="4413" y="22067"/>
                  <a:pt x="13240" y="13241"/>
                </a:cubicBezTo>
                <a:cubicBezTo>
                  <a:pt x="22067" y="4413"/>
                  <a:pt x="32678" y="0"/>
                  <a:pt x="45073" y="0"/>
                </a:cubicBezTo>
                <a:close/>
                <a:moveTo>
                  <a:pt x="45073" y="36059"/>
                </a:moveTo>
                <a:cubicBezTo>
                  <a:pt x="42632" y="36059"/>
                  <a:pt x="40519" y="36951"/>
                  <a:pt x="38735" y="38735"/>
                </a:cubicBezTo>
                <a:cubicBezTo>
                  <a:pt x="36951" y="40519"/>
                  <a:pt x="36059" y="42632"/>
                  <a:pt x="36059" y="45074"/>
                </a:cubicBezTo>
                <a:lnTo>
                  <a:pt x="36059" y="279457"/>
                </a:lnTo>
                <a:cubicBezTo>
                  <a:pt x="36059" y="281898"/>
                  <a:pt x="36951" y="284011"/>
                  <a:pt x="38735" y="285795"/>
                </a:cubicBezTo>
                <a:cubicBezTo>
                  <a:pt x="40519" y="287579"/>
                  <a:pt x="42632" y="288471"/>
                  <a:pt x="45073" y="288471"/>
                </a:cubicBezTo>
                <a:lnTo>
                  <a:pt x="495810" y="288471"/>
                </a:lnTo>
                <a:cubicBezTo>
                  <a:pt x="498251" y="288471"/>
                  <a:pt x="500364" y="287579"/>
                  <a:pt x="502148" y="285795"/>
                </a:cubicBezTo>
                <a:cubicBezTo>
                  <a:pt x="503933" y="284011"/>
                  <a:pt x="504825" y="281898"/>
                  <a:pt x="504825" y="279457"/>
                </a:cubicBezTo>
                <a:lnTo>
                  <a:pt x="504825" y="45074"/>
                </a:lnTo>
                <a:cubicBezTo>
                  <a:pt x="504825" y="42632"/>
                  <a:pt x="503933" y="40519"/>
                  <a:pt x="502148" y="38735"/>
                </a:cubicBezTo>
                <a:cubicBezTo>
                  <a:pt x="500364" y="36951"/>
                  <a:pt x="498251" y="36059"/>
                  <a:pt x="495810" y="36059"/>
                </a:cubicBezTo>
                <a:lnTo>
                  <a:pt x="45073" y="360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Freeform 346">
            <a:extLst>
              <a:ext uri="{FF2B5EF4-FFF2-40B4-BE49-F238E27FC236}">
                <a16:creationId xmlns:a16="http://schemas.microsoft.com/office/drawing/2014/main" id="{F9E0009F-DA81-482A-972A-589BA0629208}"/>
              </a:ext>
            </a:extLst>
          </p:cNvPr>
          <p:cNvSpPr/>
          <p:nvPr/>
        </p:nvSpPr>
        <p:spPr>
          <a:xfrm>
            <a:off x="632793" y="4858010"/>
            <a:ext cx="317424" cy="220523"/>
          </a:xfrm>
          <a:custGeom>
            <a:avLst/>
            <a:gdLst>
              <a:gd name="connsiteX0" fmla="*/ 437214 w 540884"/>
              <a:gd name="connsiteY0" fmla="*/ 216353 h 324530"/>
              <a:gd name="connsiteX1" fmla="*/ 464258 w 540884"/>
              <a:gd name="connsiteY1" fmla="*/ 216353 h 324530"/>
              <a:gd name="connsiteX2" fmla="*/ 468766 w 540884"/>
              <a:gd name="connsiteY2" fmla="*/ 220861 h 324530"/>
              <a:gd name="connsiteX3" fmla="*/ 468766 w 540884"/>
              <a:gd name="connsiteY3" fmla="*/ 247905 h 324530"/>
              <a:gd name="connsiteX4" fmla="*/ 464258 w 540884"/>
              <a:gd name="connsiteY4" fmla="*/ 252412 h 324530"/>
              <a:gd name="connsiteX5" fmla="*/ 437214 w 540884"/>
              <a:gd name="connsiteY5" fmla="*/ 252412 h 324530"/>
              <a:gd name="connsiteX6" fmla="*/ 432707 w 540884"/>
              <a:gd name="connsiteY6" fmla="*/ 247905 h 324530"/>
              <a:gd name="connsiteX7" fmla="*/ 432707 w 540884"/>
              <a:gd name="connsiteY7" fmla="*/ 220861 h 324530"/>
              <a:gd name="connsiteX8" fmla="*/ 437214 w 540884"/>
              <a:gd name="connsiteY8" fmla="*/ 216353 h 324530"/>
              <a:gd name="connsiteX9" fmla="*/ 148743 w 540884"/>
              <a:gd name="connsiteY9" fmla="*/ 216353 h 324530"/>
              <a:gd name="connsiteX10" fmla="*/ 392141 w 540884"/>
              <a:gd name="connsiteY10" fmla="*/ 216353 h 324530"/>
              <a:gd name="connsiteX11" fmla="*/ 396648 w 540884"/>
              <a:gd name="connsiteY11" fmla="*/ 220861 h 324530"/>
              <a:gd name="connsiteX12" fmla="*/ 396648 w 540884"/>
              <a:gd name="connsiteY12" fmla="*/ 247905 h 324530"/>
              <a:gd name="connsiteX13" fmla="*/ 392141 w 540884"/>
              <a:gd name="connsiteY13" fmla="*/ 252412 h 324530"/>
              <a:gd name="connsiteX14" fmla="*/ 148743 w 540884"/>
              <a:gd name="connsiteY14" fmla="*/ 252412 h 324530"/>
              <a:gd name="connsiteX15" fmla="*/ 144235 w 540884"/>
              <a:gd name="connsiteY15" fmla="*/ 247905 h 324530"/>
              <a:gd name="connsiteX16" fmla="*/ 144235 w 540884"/>
              <a:gd name="connsiteY16" fmla="*/ 220861 h 324530"/>
              <a:gd name="connsiteX17" fmla="*/ 148743 w 540884"/>
              <a:gd name="connsiteY17" fmla="*/ 216353 h 324530"/>
              <a:gd name="connsiteX18" fmla="*/ 76625 w 540884"/>
              <a:gd name="connsiteY18" fmla="*/ 216353 h 324530"/>
              <a:gd name="connsiteX19" fmla="*/ 103669 w 540884"/>
              <a:gd name="connsiteY19" fmla="*/ 216353 h 324530"/>
              <a:gd name="connsiteX20" fmla="*/ 108176 w 540884"/>
              <a:gd name="connsiteY20" fmla="*/ 220861 h 324530"/>
              <a:gd name="connsiteX21" fmla="*/ 108176 w 540884"/>
              <a:gd name="connsiteY21" fmla="*/ 247905 h 324530"/>
              <a:gd name="connsiteX22" fmla="*/ 103669 w 540884"/>
              <a:gd name="connsiteY22" fmla="*/ 252412 h 324530"/>
              <a:gd name="connsiteX23" fmla="*/ 76625 w 540884"/>
              <a:gd name="connsiteY23" fmla="*/ 252412 h 324530"/>
              <a:gd name="connsiteX24" fmla="*/ 72117 w 540884"/>
              <a:gd name="connsiteY24" fmla="*/ 247905 h 324530"/>
              <a:gd name="connsiteX25" fmla="*/ 72117 w 540884"/>
              <a:gd name="connsiteY25" fmla="*/ 220861 h 324530"/>
              <a:gd name="connsiteX26" fmla="*/ 76625 w 540884"/>
              <a:gd name="connsiteY26" fmla="*/ 216353 h 324530"/>
              <a:gd name="connsiteX27" fmla="*/ 329037 w 540884"/>
              <a:gd name="connsiteY27" fmla="*/ 144236 h 324530"/>
              <a:gd name="connsiteX28" fmla="*/ 356082 w 540884"/>
              <a:gd name="connsiteY28" fmla="*/ 144236 h 324530"/>
              <a:gd name="connsiteX29" fmla="*/ 360589 w 540884"/>
              <a:gd name="connsiteY29" fmla="*/ 148743 h 324530"/>
              <a:gd name="connsiteX30" fmla="*/ 360589 w 540884"/>
              <a:gd name="connsiteY30" fmla="*/ 175787 h 324530"/>
              <a:gd name="connsiteX31" fmla="*/ 356082 w 540884"/>
              <a:gd name="connsiteY31" fmla="*/ 180294 h 324530"/>
              <a:gd name="connsiteX32" fmla="*/ 329037 w 540884"/>
              <a:gd name="connsiteY32" fmla="*/ 180294 h 324530"/>
              <a:gd name="connsiteX33" fmla="*/ 324530 w 540884"/>
              <a:gd name="connsiteY33" fmla="*/ 175787 h 324530"/>
              <a:gd name="connsiteX34" fmla="*/ 324530 w 540884"/>
              <a:gd name="connsiteY34" fmla="*/ 148743 h 324530"/>
              <a:gd name="connsiteX35" fmla="*/ 329037 w 540884"/>
              <a:gd name="connsiteY35" fmla="*/ 144236 h 324530"/>
              <a:gd name="connsiteX36" fmla="*/ 256920 w 540884"/>
              <a:gd name="connsiteY36" fmla="*/ 144236 h 324530"/>
              <a:gd name="connsiteX37" fmla="*/ 283964 w 540884"/>
              <a:gd name="connsiteY37" fmla="*/ 144236 h 324530"/>
              <a:gd name="connsiteX38" fmla="*/ 288471 w 540884"/>
              <a:gd name="connsiteY38" fmla="*/ 148743 h 324530"/>
              <a:gd name="connsiteX39" fmla="*/ 288471 w 540884"/>
              <a:gd name="connsiteY39" fmla="*/ 175787 h 324530"/>
              <a:gd name="connsiteX40" fmla="*/ 283964 w 540884"/>
              <a:gd name="connsiteY40" fmla="*/ 180294 h 324530"/>
              <a:gd name="connsiteX41" fmla="*/ 256920 w 540884"/>
              <a:gd name="connsiteY41" fmla="*/ 180294 h 324530"/>
              <a:gd name="connsiteX42" fmla="*/ 252412 w 540884"/>
              <a:gd name="connsiteY42" fmla="*/ 175787 h 324530"/>
              <a:gd name="connsiteX43" fmla="*/ 252412 w 540884"/>
              <a:gd name="connsiteY43" fmla="*/ 148743 h 324530"/>
              <a:gd name="connsiteX44" fmla="*/ 256920 w 540884"/>
              <a:gd name="connsiteY44" fmla="*/ 144236 h 324530"/>
              <a:gd name="connsiteX45" fmla="*/ 184802 w 540884"/>
              <a:gd name="connsiteY45" fmla="*/ 144236 h 324530"/>
              <a:gd name="connsiteX46" fmla="*/ 211846 w 540884"/>
              <a:gd name="connsiteY46" fmla="*/ 144236 h 324530"/>
              <a:gd name="connsiteX47" fmla="*/ 216353 w 540884"/>
              <a:gd name="connsiteY47" fmla="*/ 148743 h 324530"/>
              <a:gd name="connsiteX48" fmla="*/ 216353 w 540884"/>
              <a:gd name="connsiteY48" fmla="*/ 175787 h 324530"/>
              <a:gd name="connsiteX49" fmla="*/ 211846 w 540884"/>
              <a:gd name="connsiteY49" fmla="*/ 180294 h 324530"/>
              <a:gd name="connsiteX50" fmla="*/ 184802 w 540884"/>
              <a:gd name="connsiteY50" fmla="*/ 180294 h 324530"/>
              <a:gd name="connsiteX51" fmla="*/ 180294 w 540884"/>
              <a:gd name="connsiteY51" fmla="*/ 175787 h 324530"/>
              <a:gd name="connsiteX52" fmla="*/ 180294 w 540884"/>
              <a:gd name="connsiteY52" fmla="*/ 148743 h 324530"/>
              <a:gd name="connsiteX53" fmla="*/ 184802 w 540884"/>
              <a:gd name="connsiteY53" fmla="*/ 144236 h 324530"/>
              <a:gd name="connsiteX54" fmla="*/ 76625 w 540884"/>
              <a:gd name="connsiteY54" fmla="*/ 144236 h 324530"/>
              <a:gd name="connsiteX55" fmla="*/ 139728 w 540884"/>
              <a:gd name="connsiteY55" fmla="*/ 144236 h 324530"/>
              <a:gd name="connsiteX56" fmla="*/ 144235 w 540884"/>
              <a:gd name="connsiteY56" fmla="*/ 148743 h 324530"/>
              <a:gd name="connsiteX57" fmla="*/ 144235 w 540884"/>
              <a:gd name="connsiteY57" fmla="*/ 175787 h 324530"/>
              <a:gd name="connsiteX58" fmla="*/ 139728 w 540884"/>
              <a:gd name="connsiteY58" fmla="*/ 180294 h 324530"/>
              <a:gd name="connsiteX59" fmla="*/ 76625 w 540884"/>
              <a:gd name="connsiteY59" fmla="*/ 180294 h 324530"/>
              <a:gd name="connsiteX60" fmla="*/ 72117 w 540884"/>
              <a:gd name="connsiteY60" fmla="*/ 175787 h 324530"/>
              <a:gd name="connsiteX61" fmla="*/ 72117 w 540884"/>
              <a:gd name="connsiteY61" fmla="*/ 148743 h 324530"/>
              <a:gd name="connsiteX62" fmla="*/ 76625 w 540884"/>
              <a:gd name="connsiteY62" fmla="*/ 144236 h 324530"/>
              <a:gd name="connsiteX63" fmla="*/ 437214 w 540884"/>
              <a:gd name="connsiteY63" fmla="*/ 72118 h 324530"/>
              <a:gd name="connsiteX64" fmla="*/ 464258 w 540884"/>
              <a:gd name="connsiteY64" fmla="*/ 72118 h 324530"/>
              <a:gd name="connsiteX65" fmla="*/ 468766 w 540884"/>
              <a:gd name="connsiteY65" fmla="*/ 76625 h 324530"/>
              <a:gd name="connsiteX66" fmla="*/ 468766 w 540884"/>
              <a:gd name="connsiteY66" fmla="*/ 175787 h 324530"/>
              <a:gd name="connsiteX67" fmla="*/ 464258 w 540884"/>
              <a:gd name="connsiteY67" fmla="*/ 180294 h 324530"/>
              <a:gd name="connsiteX68" fmla="*/ 401155 w 540884"/>
              <a:gd name="connsiteY68" fmla="*/ 180294 h 324530"/>
              <a:gd name="connsiteX69" fmla="*/ 396648 w 540884"/>
              <a:gd name="connsiteY69" fmla="*/ 175787 h 324530"/>
              <a:gd name="connsiteX70" fmla="*/ 396648 w 540884"/>
              <a:gd name="connsiteY70" fmla="*/ 148743 h 324530"/>
              <a:gd name="connsiteX71" fmla="*/ 401155 w 540884"/>
              <a:gd name="connsiteY71" fmla="*/ 144236 h 324530"/>
              <a:gd name="connsiteX72" fmla="*/ 432707 w 540884"/>
              <a:gd name="connsiteY72" fmla="*/ 144236 h 324530"/>
              <a:gd name="connsiteX73" fmla="*/ 432707 w 540884"/>
              <a:gd name="connsiteY73" fmla="*/ 76625 h 324530"/>
              <a:gd name="connsiteX74" fmla="*/ 437214 w 540884"/>
              <a:gd name="connsiteY74" fmla="*/ 72118 h 324530"/>
              <a:gd name="connsiteX75" fmla="*/ 365097 w 540884"/>
              <a:gd name="connsiteY75" fmla="*/ 72118 h 324530"/>
              <a:gd name="connsiteX76" fmla="*/ 392141 w 540884"/>
              <a:gd name="connsiteY76" fmla="*/ 72118 h 324530"/>
              <a:gd name="connsiteX77" fmla="*/ 396648 w 540884"/>
              <a:gd name="connsiteY77" fmla="*/ 76625 h 324530"/>
              <a:gd name="connsiteX78" fmla="*/ 396648 w 540884"/>
              <a:gd name="connsiteY78" fmla="*/ 103669 h 324530"/>
              <a:gd name="connsiteX79" fmla="*/ 392141 w 540884"/>
              <a:gd name="connsiteY79" fmla="*/ 108177 h 324530"/>
              <a:gd name="connsiteX80" fmla="*/ 365097 w 540884"/>
              <a:gd name="connsiteY80" fmla="*/ 108177 h 324530"/>
              <a:gd name="connsiteX81" fmla="*/ 360589 w 540884"/>
              <a:gd name="connsiteY81" fmla="*/ 103669 h 324530"/>
              <a:gd name="connsiteX82" fmla="*/ 360589 w 540884"/>
              <a:gd name="connsiteY82" fmla="*/ 76625 h 324530"/>
              <a:gd name="connsiteX83" fmla="*/ 365097 w 540884"/>
              <a:gd name="connsiteY83" fmla="*/ 72118 h 324530"/>
              <a:gd name="connsiteX84" fmla="*/ 292978 w 540884"/>
              <a:gd name="connsiteY84" fmla="*/ 72118 h 324530"/>
              <a:gd name="connsiteX85" fmla="*/ 320023 w 540884"/>
              <a:gd name="connsiteY85" fmla="*/ 72118 h 324530"/>
              <a:gd name="connsiteX86" fmla="*/ 324530 w 540884"/>
              <a:gd name="connsiteY86" fmla="*/ 76625 h 324530"/>
              <a:gd name="connsiteX87" fmla="*/ 324530 w 540884"/>
              <a:gd name="connsiteY87" fmla="*/ 103669 h 324530"/>
              <a:gd name="connsiteX88" fmla="*/ 320023 w 540884"/>
              <a:gd name="connsiteY88" fmla="*/ 108177 h 324530"/>
              <a:gd name="connsiteX89" fmla="*/ 292978 w 540884"/>
              <a:gd name="connsiteY89" fmla="*/ 108177 h 324530"/>
              <a:gd name="connsiteX90" fmla="*/ 288471 w 540884"/>
              <a:gd name="connsiteY90" fmla="*/ 103669 h 324530"/>
              <a:gd name="connsiteX91" fmla="*/ 288471 w 540884"/>
              <a:gd name="connsiteY91" fmla="*/ 76625 h 324530"/>
              <a:gd name="connsiteX92" fmla="*/ 292978 w 540884"/>
              <a:gd name="connsiteY92" fmla="*/ 72118 h 324530"/>
              <a:gd name="connsiteX93" fmla="*/ 220861 w 540884"/>
              <a:gd name="connsiteY93" fmla="*/ 72118 h 324530"/>
              <a:gd name="connsiteX94" fmla="*/ 247905 w 540884"/>
              <a:gd name="connsiteY94" fmla="*/ 72118 h 324530"/>
              <a:gd name="connsiteX95" fmla="*/ 252412 w 540884"/>
              <a:gd name="connsiteY95" fmla="*/ 76625 h 324530"/>
              <a:gd name="connsiteX96" fmla="*/ 252412 w 540884"/>
              <a:gd name="connsiteY96" fmla="*/ 103669 h 324530"/>
              <a:gd name="connsiteX97" fmla="*/ 247905 w 540884"/>
              <a:gd name="connsiteY97" fmla="*/ 108177 h 324530"/>
              <a:gd name="connsiteX98" fmla="*/ 220861 w 540884"/>
              <a:gd name="connsiteY98" fmla="*/ 108177 h 324530"/>
              <a:gd name="connsiteX99" fmla="*/ 216353 w 540884"/>
              <a:gd name="connsiteY99" fmla="*/ 103669 h 324530"/>
              <a:gd name="connsiteX100" fmla="*/ 216353 w 540884"/>
              <a:gd name="connsiteY100" fmla="*/ 76625 h 324530"/>
              <a:gd name="connsiteX101" fmla="*/ 220861 w 540884"/>
              <a:gd name="connsiteY101" fmla="*/ 72118 h 324530"/>
              <a:gd name="connsiteX102" fmla="*/ 148743 w 540884"/>
              <a:gd name="connsiteY102" fmla="*/ 72118 h 324530"/>
              <a:gd name="connsiteX103" fmla="*/ 175787 w 540884"/>
              <a:gd name="connsiteY103" fmla="*/ 72118 h 324530"/>
              <a:gd name="connsiteX104" fmla="*/ 180294 w 540884"/>
              <a:gd name="connsiteY104" fmla="*/ 76625 h 324530"/>
              <a:gd name="connsiteX105" fmla="*/ 180294 w 540884"/>
              <a:gd name="connsiteY105" fmla="*/ 103669 h 324530"/>
              <a:gd name="connsiteX106" fmla="*/ 175787 w 540884"/>
              <a:gd name="connsiteY106" fmla="*/ 108177 h 324530"/>
              <a:gd name="connsiteX107" fmla="*/ 148743 w 540884"/>
              <a:gd name="connsiteY107" fmla="*/ 108177 h 324530"/>
              <a:gd name="connsiteX108" fmla="*/ 144235 w 540884"/>
              <a:gd name="connsiteY108" fmla="*/ 103669 h 324530"/>
              <a:gd name="connsiteX109" fmla="*/ 144235 w 540884"/>
              <a:gd name="connsiteY109" fmla="*/ 76625 h 324530"/>
              <a:gd name="connsiteX110" fmla="*/ 148743 w 540884"/>
              <a:gd name="connsiteY110" fmla="*/ 72118 h 324530"/>
              <a:gd name="connsiteX111" fmla="*/ 76625 w 540884"/>
              <a:gd name="connsiteY111" fmla="*/ 72118 h 324530"/>
              <a:gd name="connsiteX112" fmla="*/ 103669 w 540884"/>
              <a:gd name="connsiteY112" fmla="*/ 72118 h 324530"/>
              <a:gd name="connsiteX113" fmla="*/ 108176 w 540884"/>
              <a:gd name="connsiteY113" fmla="*/ 76625 h 324530"/>
              <a:gd name="connsiteX114" fmla="*/ 108176 w 540884"/>
              <a:gd name="connsiteY114" fmla="*/ 103669 h 324530"/>
              <a:gd name="connsiteX115" fmla="*/ 103669 w 540884"/>
              <a:gd name="connsiteY115" fmla="*/ 108177 h 324530"/>
              <a:gd name="connsiteX116" fmla="*/ 76625 w 540884"/>
              <a:gd name="connsiteY116" fmla="*/ 108177 h 324530"/>
              <a:gd name="connsiteX117" fmla="*/ 72117 w 540884"/>
              <a:gd name="connsiteY117" fmla="*/ 103669 h 324530"/>
              <a:gd name="connsiteX118" fmla="*/ 72117 w 540884"/>
              <a:gd name="connsiteY118" fmla="*/ 76625 h 324530"/>
              <a:gd name="connsiteX119" fmla="*/ 76625 w 540884"/>
              <a:gd name="connsiteY119" fmla="*/ 72118 h 324530"/>
              <a:gd name="connsiteX120" fmla="*/ 36059 w 540884"/>
              <a:gd name="connsiteY120" fmla="*/ 36059 h 324530"/>
              <a:gd name="connsiteX121" fmla="*/ 36059 w 540884"/>
              <a:gd name="connsiteY121" fmla="*/ 288471 h 324530"/>
              <a:gd name="connsiteX122" fmla="*/ 504824 w 540884"/>
              <a:gd name="connsiteY122" fmla="*/ 288471 h 324530"/>
              <a:gd name="connsiteX123" fmla="*/ 504824 w 540884"/>
              <a:gd name="connsiteY123" fmla="*/ 36059 h 324530"/>
              <a:gd name="connsiteX124" fmla="*/ 36059 w 540884"/>
              <a:gd name="connsiteY124" fmla="*/ 0 h 324530"/>
              <a:gd name="connsiteX125" fmla="*/ 504824 w 540884"/>
              <a:gd name="connsiteY125" fmla="*/ 0 h 324530"/>
              <a:gd name="connsiteX126" fmla="*/ 530319 w 540884"/>
              <a:gd name="connsiteY126" fmla="*/ 10564 h 324530"/>
              <a:gd name="connsiteX127" fmla="*/ 540884 w 540884"/>
              <a:gd name="connsiteY127" fmla="*/ 36059 h 324530"/>
              <a:gd name="connsiteX128" fmla="*/ 540884 w 540884"/>
              <a:gd name="connsiteY128" fmla="*/ 288471 h 324530"/>
              <a:gd name="connsiteX129" fmla="*/ 530319 w 540884"/>
              <a:gd name="connsiteY129" fmla="*/ 313966 h 324530"/>
              <a:gd name="connsiteX130" fmla="*/ 504824 w 540884"/>
              <a:gd name="connsiteY130" fmla="*/ 324530 h 324530"/>
              <a:gd name="connsiteX131" fmla="*/ 36059 w 540884"/>
              <a:gd name="connsiteY131" fmla="*/ 324530 h 324530"/>
              <a:gd name="connsiteX132" fmla="*/ 10564 w 540884"/>
              <a:gd name="connsiteY132" fmla="*/ 313966 h 324530"/>
              <a:gd name="connsiteX133" fmla="*/ 0 w 540884"/>
              <a:gd name="connsiteY133" fmla="*/ 288471 h 324530"/>
              <a:gd name="connsiteX134" fmla="*/ 0 w 540884"/>
              <a:gd name="connsiteY134" fmla="*/ 36059 h 324530"/>
              <a:gd name="connsiteX135" fmla="*/ 10564 w 540884"/>
              <a:gd name="connsiteY135" fmla="*/ 10564 h 324530"/>
              <a:gd name="connsiteX136" fmla="*/ 36059 w 540884"/>
              <a:gd name="connsiteY136" fmla="*/ 0 h 32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540884" h="324530">
                <a:moveTo>
                  <a:pt x="437214" y="216353"/>
                </a:moveTo>
                <a:lnTo>
                  <a:pt x="464258" y="216353"/>
                </a:lnTo>
                <a:cubicBezTo>
                  <a:pt x="467263" y="216353"/>
                  <a:pt x="468766" y="217856"/>
                  <a:pt x="468766" y="220861"/>
                </a:cubicBezTo>
                <a:lnTo>
                  <a:pt x="468766" y="247905"/>
                </a:lnTo>
                <a:cubicBezTo>
                  <a:pt x="468766" y="250910"/>
                  <a:pt x="467263" y="252412"/>
                  <a:pt x="464258" y="252412"/>
                </a:cubicBezTo>
                <a:lnTo>
                  <a:pt x="437214" y="252412"/>
                </a:lnTo>
                <a:cubicBezTo>
                  <a:pt x="434209" y="252412"/>
                  <a:pt x="432707" y="250910"/>
                  <a:pt x="432707" y="247905"/>
                </a:cubicBezTo>
                <a:lnTo>
                  <a:pt x="432707" y="220861"/>
                </a:lnTo>
                <a:cubicBezTo>
                  <a:pt x="432707" y="217856"/>
                  <a:pt x="434209" y="216353"/>
                  <a:pt x="437214" y="216353"/>
                </a:cubicBezTo>
                <a:close/>
                <a:moveTo>
                  <a:pt x="148743" y="216353"/>
                </a:moveTo>
                <a:lnTo>
                  <a:pt x="392141" y="216353"/>
                </a:lnTo>
                <a:cubicBezTo>
                  <a:pt x="395145" y="216353"/>
                  <a:pt x="396648" y="217856"/>
                  <a:pt x="396648" y="220861"/>
                </a:cubicBezTo>
                <a:lnTo>
                  <a:pt x="396648" y="247905"/>
                </a:lnTo>
                <a:cubicBezTo>
                  <a:pt x="396648" y="250910"/>
                  <a:pt x="395145" y="252412"/>
                  <a:pt x="392141" y="252412"/>
                </a:cubicBezTo>
                <a:lnTo>
                  <a:pt x="148743" y="252412"/>
                </a:lnTo>
                <a:cubicBezTo>
                  <a:pt x="145738" y="252412"/>
                  <a:pt x="144235" y="250910"/>
                  <a:pt x="144235" y="247905"/>
                </a:cubicBezTo>
                <a:lnTo>
                  <a:pt x="144235" y="220861"/>
                </a:lnTo>
                <a:cubicBezTo>
                  <a:pt x="144235" y="217856"/>
                  <a:pt x="145738" y="216353"/>
                  <a:pt x="148743" y="216353"/>
                </a:cubicBezTo>
                <a:close/>
                <a:moveTo>
                  <a:pt x="76625" y="216353"/>
                </a:moveTo>
                <a:lnTo>
                  <a:pt x="103669" y="216353"/>
                </a:lnTo>
                <a:cubicBezTo>
                  <a:pt x="106674" y="216353"/>
                  <a:pt x="108176" y="217856"/>
                  <a:pt x="108176" y="220861"/>
                </a:cubicBezTo>
                <a:lnTo>
                  <a:pt x="108176" y="247905"/>
                </a:lnTo>
                <a:cubicBezTo>
                  <a:pt x="108176" y="250910"/>
                  <a:pt x="106674" y="252412"/>
                  <a:pt x="103669" y="252412"/>
                </a:cubicBezTo>
                <a:lnTo>
                  <a:pt x="76625" y="252412"/>
                </a:lnTo>
                <a:cubicBezTo>
                  <a:pt x="73620" y="252412"/>
                  <a:pt x="72117" y="250910"/>
                  <a:pt x="72117" y="247905"/>
                </a:cubicBezTo>
                <a:lnTo>
                  <a:pt x="72117" y="220861"/>
                </a:lnTo>
                <a:cubicBezTo>
                  <a:pt x="72117" y="217856"/>
                  <a:pt x="73620" y="216353"/>
                  <a:pt x="76625" y="216353"/>
                </a:cubicBezTo>
                <a:close/>
                <a:moveTo>
                  <a:pt x="329037" y="144236"/>
                </a:moveTo>
                <a:lnTo>
                  <a:pt x="356082" y="144236"/>
                </a:lnTo>
                <a:cubicBezTo>
                  <a:pt x="359087" y="144236"/>
                  <a:pt x="360589" y="145738"/>
                  <a:pt x="360589" y="148743"/>
                </a:cubicBezTo>
                <a:lnTo>
                  <a:pt x="360589" y="175787"/>
                </a:lnTo>
                <a:cubicBezTo>
                  <a:pt x="360589" y="178792"/>
                  <a:pt x="359087" y="180294"/>
                  <a:pt x="356082" y="180294"/>
                </a:cubicBezTo>
                <a:lnTo>
                  <a:pt x="329037" y="180294"/>
                </a:lnTo>
                <a:cubicBezTo>
                  <a:pt x="326033" y="180294"/>
                  <a:pt x="324530" y="178792"/>
                  <a:pt x="324530" y="175787"/>
                </a:cubicBezTo>
                <a:lnTo>
                  <a:pt x="324530" y="148743"/>
                </a:lnTo>
                <a:cubicBezTo>
                  <a:pt x="324530" y="145738"/>
                  <a:pt x="326033" y="144236"/>
                  <a:pt x="329037" y="144236"/>
                </a:cubicBezTo>
                <a:close/>
                <a:moveTo>
                  <a:pt x="256920" y="144236"/>
                </a:moveTo>
                <a:lnTo>
                  <a:pt x="283964" y="144236"/>
                </a:lnTo>
                <a:cubicBezTo>
                  <a:pt x="286968" y="144236"/>
                  <a:pt x="288471" y="145738"/>
                  <a:pt x="288471" y="148743"/>
                </a:cubicBezTo>
                <a:lnTo>
                  <a:pt x="288471" y="175787"/>
                </a:lnTo>
                <a:cubicBezTo>
                  <a:pt x="288471" y="178792"/>
                  <a:pt x="286968" y="180294"/>
                  <a:pt x="283964" y="180294"/>
                </a:cubicBezTo>
                <a:lnTo>
                  <a:pt x="256920" y="180294"/>
                </a:lnTo>
                <a:cubicBezTo>
                  <a:pt x="253914" y="180294"/>
                  <a:pt x="252412" y="178792"/>
                  <a:pt x="252412" y="175787"/>
                </a:cubicBezTo>
                <a:lnTo>
                  <a:pt x="252412" y="148743"/>
                </a:lnTo>
                <a:cubicBezTo>
                  <a:pt x="252412" y="145738"/>
                  <a:pt x="253914" y="144236"/>
                  <a:pt x="256920" y="144236"/>
                </a:cubicBezTo>
                <a:close/>
                <a:moveTo>
                  <a:pt x="184802" y="144236"/>
                </a:moveTo>
                <a:lnTo>
                  <a:pt x="211846" y="144236"/>
                </a:lnTo>
                <a:cubicBezTo>
                  <a:pt x="214851" y="144236"/>
                  <a:pt x="216353" y="145738"/>
                  <a:pt x="216353" y="148743"/>
                </a:cubicBezTo>
                <a:lnTo>
                  <a:pt x="216353" y="175787"/>
                </a:lnTo>
                <a:cubicBezTo>
                  <a:pt x="216353" y="178792"/>
                  <a:pt x="214851" y="180294"/>
                  <a:pt x="211846" y="180294"/>
                </a:cubicBezTo>
                <a:lnTo>
                  <a:pt x="184802" y="180294"/>
                </a:lnTo>
                <a:cubicBezTo>
                  <a:pt x="181797" y="180294"/>
                  <a:pt x="180294" y="178792"/>
                  <a:pt x="180294" y="175787"/>
                </a:cubicBezTo>
                <a:lnTo>
                  <a:pt x="180294" y="148743"/>
                </a:lnTo>
                <a:cubicBezTo>
                  <a:pt x="180294" y="145738"/>
                  <a:pt x="181797" y="144236"/>
                  <a:pt x="184802" y="144236"/>
                </a:cubicBezTo>
                <a:close/>
                <a:moveTo>
                  <a:pt x="76625" y="144236"/>
                </a:moveTo>
                <a:lnTo>
                  <a:pt x="139728" y="144236"/>
                </a:lnTo>
                <a:cubicBezTo>
                  <a:pt x="142733" y="144236"/>
                  <a:pt x="144235" y="145738"/>
                  <a:pt x="144235" y="148743"/>
                </a:cubicBezTo>
                <a:lnTo>
                  <a:pt x="144235" y="175787"/>
                </a:lnTo>
                <a:cubicBezTo>
                  <a:pt x="144235" y="178792"/>
                  <a:pt x="142733" y="180294"/>
                  <a:pt x="139728" y="180294"/>
                </a:cubicBezTo>
                <a:lnTo>
                  <a:pt x="76625" y="180294"/>
                </a:lnTo>
                <a:cubicBezTo>
                  <a:pt x="73620" y="180294"/>
                  <a:pt x="72117" y="178792"/>
                  <a:pt x="72117" y="175787"/>
                </a:cubicBezTo>
                <a:lnTo>
                  <a:pt x="72117" y="148743"/>
                </a:lnTo>
                <a:cubicBezTo>
                  <a:pt x="72117" y="145738"/>
                  <a:pt x="73620" y="144236"/>
                  <a:pt x="76625" y="144236"/>
                </a:cubicBezTo>
                <a:close/>
                <a:moveTo>
                  <a:pt x="437214" y="72118"/>
                </a:moveTo>
                <a:lnTo>
                  <a:pt x="464258" y="72118"/>
                </a:lnTo>
                <a:cubicBezTo>
                  <a:pt x="467263" y="72118"/>
                  <a:pt x="468766" y="73620"/>
                  <a:pt x="468766" y="76625"/>
                </a:cubicBezTo>
                <a:lnTo>
                  <a:pt x="468766" y="175787"/>
                </a:lnTo>
                <a:cubicBezTo>
                  <a:pt x="468766" y="178792"/>
                  <a:pt x="467263" y="180294"/>
                  <a:pt x="464258" y="180294"/>
                </a:cubicBezTo>
                <a:lnTo>
                  <a:pt x="401155" y="180294"/>
                </a:lnTo>
                <a:cubicBezTo>
                  <a:pt x="398150" y="180294"/>
                  <a:pt x="396648" y="178792"/>
                  <a:pt x="396648" y="175787"/>
                </a:cubicBezTo>
                <a:lnTo>
                  <a:pt x="396648" y="148743"/>
                </a:lnTo>
                <a:cubicBezTo>
                  <a:pt x="396648" y="145738"/>
                  <a:pt x="398150" y="144236"/>
                  <a:pt x="401155" y="144236"/>
                </a:cubicBezTo>
                <a:lnTo>
                  <a:pt x="432707" y="144236"/>
                </a:lnTo>
                <a:lnTo>
                  <a:pt x="432707" y="76625"/>
                </a:lnTo>
                <a:cubicBezTo>
                  <a:pt x="432707" y="73620"/>
                  <a:pt x="434209" y="72118"/>
                  <a:pt x="437214" y="72118"/>
                </a:cubicBezTo>
                <a:close/>
                <a:moveTo>
                  <a:pt x="365097" y="72118"/>
                </a:moveTo>
                <a:lnTo>
                  <a:pt x="392141" y="72118"/>
                </a:lnTo>
                <a:cubicBezTo>
                  <a:pt x="395145" y="72118"/>
                  <a:pt x="396648" y="73620"/>
                  <a:pt x="396648" y="76625"/>
                </a:cubicBezTo>
                <a:lnTo>
                  <a:pt x="396648" y="103669"/>
                </a:lnTo>
                <a:cubicBezTo>
                  <a:pt x="396648" y="106674"/>
                  <a:pt x="395145" y="108177"/>
                  <a:pt x="392141" y="108177"/>
                </a:cubicBezTo>
                <a:lnTo>
                  <a:pt x="365097" y="108177"/>
                </a:lnTo>
                <a:cubicBezTo>
                  <a:pt x="362092" y="108177"/>
                  <a:pt x="360589" y="106674"/>
                  <a:pt x="360589" y="103669"/>
                </a:cubicBezTo>
                <a:lnTo>
                  <a:pt x="360589" y="76625"/>
                </a:lnTo>
                <a:cubicBezTo>
                  <a:pt x="360589" y="73620"/>
                  <a:pt x="362092" y="72118"/>
                  <a:pt x="365097" y="72118"/>
                </a:cubicBezTo>
                <a:close/>
                <a:moveTo>
                  <a:pt x="292978" y="72118"/>
                </a:moveTo>
                <a:lnTo>
                  <a:pt x="320023" y="72118"/>
                </a:lnTo>
                <a:cubicBezTo>
                  <a:pt x="323028" y="72118"/>
                  <a:pt x="324530" y="73620"/>
                  <a:pt x="324530" y="76625"/>
                </a:cubicBezTo>
                <a:lnTo>
                  <a:pt x="324530" y="103669"/>
                </a:lnTo>
                <a:cubicBezTo>
                  <a:pt x="324530" y="106674"/>
                  <a:pt x="323028" y="108177"/>
                  <a:pt x="320023" y="108177"/>
                </a:cubicBezTo>
                <a:lnTo>
                  <a:pt x="292978" y="108177"/>
                </a:lnTo>
                <a:cubicBezTo>
                  <a:pt x="289974" y="108177"/>
                  <a:pt x="288471" y="106674"/>
                  <a:pt x="288471" y="103669"/>
                </a:cubicBezTo>
                <a:lnTo>
                  <a:pt x="288471" y="76625"/>
                </a:lnTo>
                <a:cubicBezTo>
                  <a:pt x="288471" y="73620"/>
                  <a:pt x="289974" y="72118"/>
                  <a:pt x="292978" y="72118"/>
                </a:cubicBezTo>
                <a:close/>
                <a:moveTo>
                  <a:pt x="220861" y="72118"/>
                </a:moveTo>
                <a:lnTo>
                  <a:pt x="247905" y="72118"/>
                </a:lnTo>
                <a:cubicBezTo>
                  <a:pt x="250910" y="72118"/>
                  <a:pt x="252412" y="73620"/>
                  <a:pt x="252412" y="76625"/>
                </a:cubicBezTo>
                <a:lnTo>
                  <a:pt x="252412" y="103669"/>
                </a:lnTo>
                <a:cubicBezTo>
                  <a:pt x="252412" y="106674"/>
                  <a:pt x="250910" y="108177"/>
                  <a:pt x="247905" y="108177"/>
                </a:cubicBezTo>
                <a:lnTo>
                  <a:pt x="220861" y="108177"/>
                </a:lnTo>
                <a:cubicBezTo>
                  <a:pt x="217856" y="108177"/>
                  <a:pt x="216353" y="106674"/>
                  <a:pt x="216353" y="103669"/>
                </a:cubicBezTo>
                <a:lnTo>
                  <a:pt x="216353" y="76625"/>
                </a:lnTo>
                <a:cubicBezTo>
                  <a:pt x="216353" y="73620"/>
                  <a:pt x="217856" y="72118"/>
                  <a:pt x="220861" y="72118"/>
                </a:cubicBezTo>
                <a:close/>
                <a:moveTo>
                  <a:pt x="148743" y="72118"/>
                </a:moveTo>
                <a:lnTo>
                  <a:pt x="175787" y="72118"/>
                </a:lnTo>
                <a:cubicBezTo>
                  <a:pt x="178791" y="72118"/>
                  <a:pt x="180294" y="73620"/>
                  <a:pt x="180294" y="76625"/>
                </a:cubicBezTo>
                <a:lnTo>
                  <a:pt x="180294" y="103669"/>
                </a:lnTo>
                <a:cubicBezTo>
                  <a:pt x="180294" y="106674"/>
                  <a:pt x="178791" y="108177"/>
                  <a:pt x="175787" y="108177"/>
                </a:cubicBezTo>
                <a:lnTo>
                  <a:pt x="148743" y="108177"/>
                </a:lnTo>
                <a:cubicBezTo>
                  <a:pt x="145738" y="108177"/>
                  <a:pt x="144235" y="106674"/>
                  <a:pt x="144235" y="103669"/>
                </a:cubicBezTo>
                <a:lnTo>
                  <a:pt x="144235" y="76625"/>
                </a:lnTo>
                <a:cubicBezTo>
                  <a:pt x="144235" y="73620"/>
                  <a:pt x="145738" y="72118"/>
                  <a:pt x="148743" y="72118"/>
                </a:cubicBezTo>
                <a:close/>
                <a:moveTo>
                  <a:pt x="76625" y="72118"/>
                </a:moveTo>
                <a:lnTo>
                  <a:pt x="103669" y="72118"/>
                </a:lnTo>
                <a:cubicBezTo>
                  <a:pt x="106674" y="72118"/>
                  <a:pt x="108176" y="73620"/>
                  <a:pt x="108176" y="76625"/>
                </a:cubicBezTo>
                <a:lnTo>
                  <a:pt x="108176" y="103669"/>
                </a:lnTo>
                <a:cubicBezTo>
                  <a:pt x="108176" y="106674"/>
                  <a:pt x="106674" y="108177"/>
                  <a:pt x="103669" y="108177"/>
                </a:cubicBezTo>
                <a:lnTo>
                  <a:pt x="76625" y="108177"/>
                </a:lnTo>
                <a:cubicBezTo>
                  <a:pt x="73620" y="108177"/>
                  <a:pt x="72117" y="106674"/>
                  <a:pt x="72117" y="103669"/>
                </a:cubicBezTo>
                <a:lnTo>
                  <a:pt x="72117" y="76625"/>
                </a:lnTo>
                <a:cubicBezTo>
                  <a:pt x="72117" y="73620"/>
                  <a:pt x="73620" y="72118"/>
                  <a:pt x="76625" y="72118"/>
                </a:cubicBezTo>
                <a:close/>
                <a:moveTo>
                  <a:pt x="36059" y="36059"/>
                </a:moveTo>
                <a:lnTo>
                  <a:pt x="36059" y="288471"/>
                </a:lnTo>
                <a:lnTo>
                  <a:pt x="504824" y="288471"/>
                </a:lnTo>
                <a:lnTo>
                  <a:pt x="504824" y="36059"/>
                </a:lnTo>
                <a:close/>
                <a:moveTo>
                  <a:pt x="36059" y="0"/>
                </a:moveTo>
                <a:lnTo>
                  <a:pt x="504824" y="0"/>
                </a:lnTo>
                <a:cubicBezTo>
                  <a:pt x="514778" y="0"/>
                  <a:pt x="523277" y="3521"/>
                  <a:pt x="530319" y="10564"/>
                </a:cubicBezTo>
                <a:cubicBezTo>
                  <a:pt x="537363" y="17607"/>
                  <a:pt x="540884" y="26105"/>
                  <a:pt x="540884" y="36059"/>
                </a:cubicBezTo>
                <a:lnTo>
                  <a:pt x="540884" y="288471"/>
                </a:lnTo>
                <a:cubicBezTo>
                  <a:pt x="540884" y="298425"/>
                  <a:pt x="537363" y="306923"/>
                  <a:pt x="530319" y="313966"/>
                </a:cubicBezTo>
                <a:cubicBezTo>
                  <a:pt x="523277" y="321009"/>
                  <a:pt x="514778" y="324530"/>
                  <a:pt x="504824" y="324530"/>
                </a:cubicBezTo>
                <a:lnTo>
                  <a:pt x="36059" y="324530"/>
                </a:lnTo>
                <a:cubicBezTo>
                  <a:pt x="26105" y="324530"/>
                  <a:pt x="17607" y="321009"/>
                  <a:pt x="10564" y="313966"/>
                </a:cubicBezTo>
                <a:cubicBezTo>
                  <a:pt x="3521" y="306923"/>
                  <a:pt x="0" y="298425"/>
                  <a:pt x="0" y="288471"/>
                </a:cubicBezTo>
                <a:lnTo>
                  <a:pt x="0" y="36059"/>
                </a:lnTo>
                <a:cubicBezTo>
                  <a:pt x="0" y="26105"/>
                  <a:pt x="3521" y="17607"/>
                  <a:pt x="10564" y="10564"/>
                </a:cubicBezTo>
                <a:cubicBezTo>
                  <a:pt x="17607" y="3521"/>
                  <a:pt x="26105" y="0"/>
                  <a:pt x="360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6" name="Freeform 511">
            <a:extLst>
              <a:ext uri="{FF2B5EF4-FFF2-40B4-BE49-F238E27FC236}">
                <a16:creationId xmlns:a16="http://schemas.microsoft.com/office/drawing/2014/main" id="{0341867C-506F-4A2E-9CD7-E87930B19DAF}"/>
              </a:ext>
            </a:extLst>
          </p:cNvPr>
          <p:cNvSpPr/>
          <p:nvPr/>
        </p:nvSpPr>
        <p:spPr>
          <a:xfrm>
            <a:off x="660868" y="1292405"/>
            <a:ext cx="271588" cy="259951"/>
          </a:xfrm>
          <a:custGeom>
            <a:avLst/>
            <a:gdLst>
              <a:gd name="connsiteX0" fmla="*/ 213254 w 468766"/>
              <a:gd name="connsiteY0" fmla="*/ 247342 h 468766"/>
              <a:gd name="connsiteX1" fmla="*/ 468766 w 468766"/>
              <a:gd name="connsiteY1" fmla="*/ 247342 h 468766"/>
              <a:gd name="connsiteX2" fmla="*/ 468766 w 468766"/>
              <a:gd name="connsiteY2" fmla="*/ 468766 h 468766"/>
              <a:gd name="connsiteX3" fmla="*/ 213254 w 468766"/>
              <a:gd name="connsiteY3" fmla="*/ 433552 h 468766"/>
              <a:gd name="connsiteX4" fmla="*/ 0 w 468766"/>
              <a:gd name="connsiteY4" fmla="*/ 247342 h 468766"/>
              <a:gd name="connsiteX5" fmla="*/ 192126 w 468766"/>
              <a:gd name="connsiteY5" fmla="*/ 247342 h 468766"/>
              <a:gd name="connsiteX6" fmla="*/ 192126 w 468766"/>
              <a:gd name="connsiteY6" fmla="*/ 430735 h 468766"/>
              <a:gd name="connsiteX7" fmla="*/ 0 w 468766"/>
              <a:gd name="connsiteY7" fmla="*/ 404254 h 468766"/>
              <a:gd name="connsiteX8" fmla="*/ 192126 w 468766"/>
              <a:gd name="connsiteY8" fmla="*/ 38031 h 468766"/>
              <a:gd name="connsiteX9" fmla="*/ 192126 w 468766"/>
              <a:gd name="connsiteY9" fmla="*/ 223678 h 468766"/>
              <a:gd name="connsiteX10" fmla="*/ 0 w 468766"/>
              <a:gd name="connsiteY10" fmla="*/ 223678 h 468766"/>
              <a:gd name="connsiteX11" fmla="*/ 0 w 468766"/>
              <a:gd name="connsiteY11" fmla="*/ 64512 h 468766"/>
              <a:gd name="connsiteX12" fmla="*/ 468766 w 468766"/>
              <a:gd name="connsiteY12" fmla="*/ 0 h 468766"/>
              <a:gd name="connsiteX13" fmla="*/ 468766 w 468766"/>
              <a:gd name="connsiteY13" fmla="*/ 223678 h 468766"/>
              <a:gd name="connsiteX14" fmla="*/ 213254 w 468766"/>
              <a:gd name="connsiteY14" fmla="*/ 223678 h 468766"/>
              <a:gd name="connsiteX15" fmla="*/ 213254 w 468766"/>
              <a:gd name="connsiteY15" fmla="*/ 35214 h 46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8766" h="468766">
                <a:moveTo>
                  <a:pt x="213254" y="247342"/>
                </a:moveTo>
                <a:lnTo>
                  <a:pt x="468766" y="247342"/>
                </a:lnTo>
                <a:lnTo>
                  <a:pt x="468766" y="468766"/>
                </a:lnTo>
                <a:lnTo>
                  <a:pt x="213254" y="433552"/>
                </a:lnTo>
                <a:close/>
                <a:moveTo>
                  <a:pt x="0" y="247342"/>
                </a:moveTo>
                <a:lnTo>
                  <a:pt x="192126" y="247342"/>
                </a:lnTo>
                <a:lnTo>
                  <a:pt x="192126" y="430735"/>
                </a:lnTo>
                <a:lnTo>
                  <a:pt x="0" y="404254"/>
                </a:lnTo>
                <a:close/>
                <a:moveTo>
                  <a:pt x="192126" y="38031"/>
                </a:moveTo>
                <a:lnTo>
                  <a:pt x="192126" y="223678"/>
                </a:lnTo>
                <a:lnTo>
                  <a:pt x="0" y="223678"/>
                </a:lnTo>
                <a:lnTo>
                  <a:pt x="0" y="64512"/>
                </a:lnTo>
                <a:close/>
                <a:moveTo>
                  <a:pt x="468766" y="0"/>
                </a:moveTo>
                <a:lnTo>
                  <a:pt x="468766" y="223678"/>
                </a:lnTo>
                <a:lnTo>
                  <a:pt x="213254" y="223678"/>
                </a:lnTo>
                <a:lnTo>
                  <a:pt x="213254" y="352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Freeform 375">
            <a:extLst>
              <a:ext uri="{FF2B5EF4-FFF2-40B4-BE49-F238E27FC236}">
                <a16:creationId xmlns:a16="http://schemas.microsoft.com/office/drawing/2014/main" id="{3456FD27-3C61-4943-8744-8C4E470E513C}"/>
              </a:ext>
            </a:extLst>
          </p:cNvPr>
          <p:cNvSpPr/>
          <p:nvPr/>
        </p:nvSpPr>
        <p:spPr>
          <a:xfrm>
            <a:off x="692565" y="1849648"/>
            <a:ext cx="194078" cy="278598"/>
          </a:xfrm>
          <a:custGeom>
            <a:avLst/>
            <a:gdLst/>
            <a:ahLst/>
            <a:cxnLst/>
            <a:rect l="l" t="t" r="r" b="b"/>
            <a:pathLst>
              <a:path w="324530" h="432707">
                <a:moveTo>
                  <a:pt x="162265" y="0"/>
                </a:moveTo>
                <a:cubicBezTo>
                  <a:pt x="197010" y="0"/>
                  <a:pt x="226730" y="12348"/>
                  <a:pt x="251427" y="37045"/>
                </a:cubicBezTo>
                <a:cubicBezTo>
                  <a:pt x="276123" y="61742"/>
                  <a:pt x="288472" y="91462"/>
                  <a:pt x="288472" y="126206"/>
                </a:cubicBezTo>
                <a:cubicBezTo>
                  <a:pt x="288472" y="131089"/>
                  <a:pt x="286688" y="135315"/>
                  <a:pt x="283119" y="138883"/>
                </a:cubicBezTo>
                <a:cubicBezTo>
                  <a:pt x="279551" y="142451"/>
                  <a:pt x="275325" y="144236"/>
                  <a:pt x="270442" y="144236"/>
                </a:cubicBezTo>
                <a:lnTo>
                  <a:pt x="252413" y="144236"/>
                </a:lnTo>
                <a:cubicBezTo>
                  <a:pt x="247530" y="144236"/>
                  <a:pt x="243304" y="142451"/>
                  <a:pt x="239736" y="138883"/>
                </a:cubicBezTo>
                <a:cubicBezTo>
                  <a:pt x="236168" y="135315"/>
                  <a:pt x="234383" y="131089"/>
                  <a:pt x="234383" y="126206"/>
                </a:cubicBezTo>
                <a:cubicBezTo>
                  <a:pt x="234383" y="106299"/>
                  <a:pt x="227341" y="89302"/>
                  <a:pt x="213255" y="75217"/>
                </a:cubicBezTo>
                <a:cubicBezTo>
                  <a:pt x="199169" y="61131"/>
                  <a:pt x="182173" y="54088"/>
                  <a:pt x="162265" y="54088"/>
                </a:cubicBezTo>
                <a:cubicBezTo>
                  <a:pt x="142358" y="54088"/>
                  <a:pt x="125361" y="61131"/>
                  <a:pt x="111275" y="75217"/>
                </a:cubicBezTo>
                <a:cubicBezTo>
                  <a:pt x="97190" y="89302"/>
                  <a:pt x="90148" y="106299"/>
                  <a:pt x="90148" y="126206"/>
                </a:cubicBezTo>
                <a:lnTo>
                  <a:pt x="90148" y="216354"/>
                </a:lnTo>
                <a:lnTo>
                  <a:pt x="297486" y="216354"/>
                </a:lnTo>
                <a:cubicBezTo>
                  <a:pt x="304999" y="216354"/>
                  <a:pt x="311384" y="218983"/>
                  <a:pt x="316642" y="224241"/>
                </a:cubicBezTo>
                <a:cubicBezTo>
                  <a:pt x="321901" y="229500"/>
                  <a:pt x="324530" y="235885"/>
                  <a:pt x="324530" y="243398"/>
                </a:cubicBezTo>
                <a:lnTo>
                  <a:pt x="324530" y="405663"/>
                </a:lnTo>
                <a:cubicBezTo>
                  <a:pt x="324530" y="413175"/>
                  <a:pt x="321901" y="419561"/>
                  <a:pt x="316642" y="424819"/>
                </a:cubicBezTo>
                <a:cubicBezTo>
                  <a:pt x="311384" y="430078"/>
                  <a:pt x="304999" y="432707"/>
                  <a:pt x="297486" y="432707"/>
                </a:cubicBezTo>
                <a:lnTo>
                  <a:pt x="27044" y="432707"/>
                </a:lnTo>
                <a:cubicBezTo>
                  <a:pt x="19532" y="432707"/>
                  <a:pt x="13147" y="430078"/>
                  <a:pt x="7888" y="424819"/>
                </a:cubicBezTo>
                <a:cubicBezTo>
                  <a:pt x="2629" y="419561"/>
                  <a:pt x="0" y="413175"/>
                  <a:pt x="0" y="405663"/>
                </a:cubicBezTo>
                <a:lnTo>
                  <a:pt x="0" y="243398"/>
                </a:lnTo>
                <a:cubicBezTo>
                  <a:pt x="0" y="235885"/>
                  <a:pt x="2629" y="229500"/>
                  <a:pt x="7888" y="224241"/>
                </a:cubicBezTo>
                <a:cubicBezTo>
                  <a:pt x="13147" y="218983"/>
                  <a:pt x="19532" y="216354"/>
                  <a:pt x="27044" y="216354"/>
                </a:cubicBezTo>
                <a:lnTo>
                  <a:pt x="36059" y="216354"/>
                </a:lnTo>
                <a:lnTo>
                  <a:pt x="36059" y="126206"/>
                </a:lnTo>
                <a:cubicBezTo>
                  <a:pt x="36059" y="91462"/>
                  <a:pt x="48408" y="61742"/>
                  <a:pt x="73104" y="37045"/>
                </a:cubicBezTo>
                <a:cubicBezTo>
                  <a:pt x="97801" y="12348"/>
                  <a:pt x="127521" y="0"/>
                  <a:pt x="1622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Freeform 491">
            <a:extLst>
              <a:ext uri="{FF2B5EF4-FFF2-40B4-BE49-F238E27FC236}">
                <a16:creationId xmlns:a16="http://schemas.microsoft.com/office/drawing/2014/main" id="{979AD395-074F-456B-8BA5-67B33C326F25}"/>
              </a:ext>
            </a:extLst>
          </p:cNvPr>
          <p:cNvSpPr/>
          <p:nvPr/>
        </p:nvSpPr>
        <p:spPr>
          <a:xfrm>
            <a:off x="619982" y="6254272"/>
            <a:ext cx="363456" cy="308798"/>
          </a:xfrm>
          <a:custGeom>
            <a:avLst/>
            <a:gdLst>
              <a:gd name="connsiteX0" fmla="*/ 234384 w 468766"/>
              <a:gd name="connsiteY0" fmla="*/ 268751 h 435524"/>
              <a:gd name="connsiteX1" fmla="*/ 234665 w 468766"/>
              <a:gd name="connsiteY1" fmla="*/ 269033 h 435524"/>
              <a:gd name="connsiteX2" fmla="*/ 234947 w 468766"/>
              <a:gd name="connsiteY2" fmla="*/ 268751 h 435524"/>
              <a:gd name="connsiteX3" fmla="*/ 234947 w 468766"/>
              <a:gd name="connsiteY3" fmla="*/ 269315 h 435524"/>
              <a:gd name="connsiteX4" fmla="*/ 331574 w 468766"/>
              <a:gd name="connsiteY4" fmla="*/ 349321 h 435524"/>
              <a:gd name="connsiteX5" fmla="*/ 372985 w 468766"/>
              <a:gd name="connsiteY5" fmla="*/ 322276 h 435524"/>
              <a:gd name="connsiteX6" fmla="*/ 372985 w 468766"/>
              <a:gd name="connsiteY6" fmla="*/ 352701 h 435524"/>
              <a:gd name="connsiteX7" fmla="*/ 234947 w 468766"/>
              <a:gd name="connsiteY7" fmla="*/ 435242 h 435524"/>
              <a:gd name="connsiteX8" fmla="*/ 234947 w 468766"/>
              <a:gd name="connsiteY8" fmla="*/ 435524 h 435524"/>
              <a:gd name="connsiteX9" fmla="*/ 234665 w 468766"/>
              <a:gd name="connsiteY9" fmla="*/ 435242 h 435524"/>
              <a:gd name="connsiteX10" fmla="*/ 234384 w 468766"/>
              <a:gd name="connsiteY10" fmla="*/ 435524 h 435524"/>
              <a:gd name="connsiteX11" fmla="*/ 234384 w 468766"/>
              <a:gd name="connsiteY11" fmla="*/ 435242 h 435524"/>
              <a:gd name="connsiteX12" fmla="*/ 96627 w 468766"/>
              <a:gd name="connsiteY12" fmla="*/ 352701 h 435524"/>
              <a:gd name="connsiteX13" fmla="*/ 96627 w 468766"/>
              <a:gd name="connsiteY13" fmla="*/ 322276 h 435524"/>
              <a:gd name="connsiteX14" fmla="*/ 138038 w 468766"/>
              <a:gd name="connsiteY14" fmla="*/ 349321 h 435524"/>
              <a:gd name="connsiteX15" fmla="*/ 234384 w 468766"/>
              <a:gd name="connsiteY15" fmla="*/ 269315 h 435524"/>
              <a:gd name="connsiteX16" fmla="*/ 373548 w 468766"/>
              <a:gd name="connsiteY16" fmla="*/ 165927 h 435524"/>
              <a:gd name="connsiteX17" fmla="*/ 468766 w 468766"/>
              <a:gd name="connsiteY17" fmla="*/ 242271 h 435524"/>
              <a:gd name="connsiteX18" fmla="*/ 331010 w 468766"/>
              <a:gd name="connsiteY18" fmla="*/ 332136 h 435524"/>
              <a:gd name="connsiteX19" fmla="*/ 234384 w 468766"/>
              <a:gd name="connsiteY19" fmla="*/ 251849 h 435524"/>
              <a:gd name="connsiteX20" fmla="*/ 95219 w 468766"/>
              <a:gd name="connsiteY20" fmla="*/ 165927 h 435524"/>
              <a:gd name="connsiteX21" fmla="*/ 234384 w 468766"/>
              <a:gd name="connsiteY21" fmla="*/ 251849 h 435524"/>
              <a:gd name="connsiteX22" fmla="*/ 138038 w 468766"/>
              <a:gd name="connsiteY22" fmla="*/ 332136 h 435524"/>
              <a:gd name="connsiteX23" fmla="*/ 0 w 468766"/>
              <a:gd name="connsiteY23" fmla="*/ 242271 h 435524"/>
              <a:gd name="connsiteX24" fmla="*/ 331010 w 468766"/>
              <a:gd name="connsiteY24" fmla="*/ 0 h 435524"/>
              <a:gd name="connsiteX25" fmla="*/ 468766 w 468766"/>
              <a:gd name="connsiteY25" fmla="*/ 89865 h 435524"/>
              <a:gd name="connsiteX26" fmla="*/ 373548 w 468766"/>
              <a:gd name="connsiteY26" fmla="*/ 165927 h 435524"/>
              <a:gd name="connsiteX27" fmla="*/ 234384 w 468766"/>
              <a:gd name="connsiteY27" fmla="*/ 80287 h 435524"/>
              <a:gd name="connsiteX28" fmla="*/ 138038 w 468766"/>
              <a:gd name="connsiteY28" fmla="*/ 0 h 435524"/>
              <a:gd name="connsiteX29" fmla="*/ 234384 w 468766"/>
              <a:gd name="connsiteY29" fmla="*/ 80287 h 435524"/>
              <a:gd name="connsiteX30" fmla="*/ 95219 w 468766"/>
              <a:gd name="connsiteY30" fmla="*/ 165927 h 435524"/>
              <a:gd name="connsiteX31" fmla="*/ 0 w 468766"/>
              <a:gd name="connsiteY31" fmla="*/ 89865 h 43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68766" h="435524">
                <a:moveTo>
                  <a:pt x="234384" y="268751"/>
                </a:moveTo>
                <a:lnTo>
                  <a:pt x="234665" y="269033"/>
                </a:lnTo>
                <a:lnTo>
                  <a:pt x="234947" y="268751"/>
                </a:lnTo>
                <a:lnTo>
                  <a:pt x="234947" y="269315"/>
                </a:lnTo>
                <a:lnTo>
                  <a:pt x="331574" y="349321"/>
                </a:lnTo>
                <a:lnTo>
                  <a:pt x="372985" y="322276"/>
                </a:lnTo>
                <a:lnTo>
                  <a:pt x="372985" y="352701"/>
                </a:lnTo>
                <a:lnTo>
                  <a:pt x="234947" y="435242"/>
                </a:lnTo>
                <a:lnTo>
                  <a:pt x="234947" y="435524"/>
                </a:lnTo>
                <a:lnTo>
                  <a:pt x="234665" y="435242"/>
                </a:lnTo>
                <a:lnTo>
                  <a:pt x="234384" y="435524"/>
                </a:lnTo>
                <a:lnTo>
                  <a:pt x="234384" y="435242"/>
                </a:lnTo>
                <a:lnTo>
                  <a:pt x="96627" y="352701"/>
                </a:lnTo>
                <a:lnTo>
                  <a:pt x="96627" y="322276"/>
                </a:lnTo>
                <a:lnTo>
                  <a:pt x="138038" y="349321"/>
                </a:lnTo>
                <a:lnTo>
                  <a:pt x="234384" y="269315"/>
                </a:lnTo>
                <a:close/>
                <a:moveTo>
                  <a:pt x="373548" y="165927"/>
                </a:moveTo>
                <a:lnTo>
                  <a:pt x="468766" y="242271"/>
                </a:lnTo>
                <a:lnTo>
                  <a:pt x="331010" y="332136"/>
                </a:lnTo>
                <a:lnTo>
                  <a:pt x="234384" y="251849"/>
                </a:lnTo>
                <a:close/>
                <a:moveTo>
                  <a:pt x="95219" y="165927"/>
                </a:moveTo>
                <a:lnTo>
                  <a:pt x="234384" y="251849"/>
                </a:lnTo>
                <a:lnTo>
                  <a:pt x="138038" y="332136"/>
                </a:lnTo>
                <a:lnTo>
                  <a:pt x="0" y="242271"/>
                </a:lnTo>
                <a:close/>
                <a:moveTo>
                  <a:pt x="331010" y="0"/>
                </a:moveTo>
                <a:lnTo>
                  <a:pt x="468766" y="89865"/>
                </a:lnTo>
                <a:lnTo>
                  <a:pt x="373548" y="165927"/>
                </a:lnTo>
                <a:lnTo>
                  <a:pt x="234384" y="80287"/>
                </a:lnTo>
                <a:close/>
                <a:moveTo>
                  <a:pt x="138038" y="0"/>
                </a:moveTo>
                <a:lnTo>
                  <a:pt x="234384" y="80287"/>
                </a:lnTo>
                <a:lnTo>
                  <a:pt x="95219" y="165927"/>
                </a:lnTo>
                <a:lnTo>
                  <a:pt x="0" y="89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2A1FBB-FCAE-4535-9363-D52F5313C6EE}"/>
              </a:ext>
            </a:extLst>
          </p:cNvPr>
          <p:cNvSpPr txBox="1"/>
          <p:nvPr/>
        </p:nvSpPr>
        <p:spPr>
          <a:xfrm>
            <a:off x="574616" y="5385664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Freeform 378">
            <a:extLst>
              <a:ext uri="{FF2B5EF4-FFF2-40B4-BE49-F238E27FC236}">
                <a16:creationId xmlns:a16="http://schemas.microsoft.com/office/drawing/2014/main" id="{5595C0CB-C6D7-48F0-8B19-09D988D76D9E}"/>
              </a:ext>
            </a:extLst>
          </p:cNvPr>
          <p:cNvSpPr/>
          <p:nvPr/>
        </p:nvSpPr>
        <p:spPr>
          <a:xfrm>
            <a:off x="662099" y="2417076"/>
            <a:ext cx="266209" cy="27952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81133" y="0"/>
                </a:moveTo>
                <a:lnTo>
                  <a:pt x="351575" y="0"/>
                </a:lnTo>
                <a:cubicBezTo>
                  <a:pt x="373924" y="0"/>
                  <a:pt x="393033" y="7935"/>
                  <a:pt x="408903" y="23805"/>
                </a:cubicBezTo>
                <a:cubicBezTo>
                  <a:pt x="424773" y="39674"/>
                  <a:pt x="432707" y="58784"/>
                  <a:pt x="432707" y="81133"/>
                </a:cubicBezTo>
                <a:lnTo>
                  <a:pt x="432707" y="351574"/>
                </a:lnTo>
                <a:cubicBezTo>
                  <a:pt x="432707" y="373924"/>
                  <a:pt x="424773" y="393033"/>
                  <a:pt x="408903" y="408902"/>
                </a:cubicBezTo>
                <a:cubicBezTo>
                  <a:pt x="393033" y="424772"/>
                  <a:pt x="373924" y="432707"/>
                  <a:pt x="351575" y="432707"/>
                </a:cubicBezTo>
                <a:lnTo>
                  <a:pt x="81133" y="432707"/>
                </a:lnTo>
                <a:cubicBezTo>
                  <a:pt x="58784" y="432707"/>
                  <a:pt x="39675" y="424772"/>
                  <a:pt x="23805" y="408902"/>
                </a:cubicBezTo>
                <a:cubicBezTo>
                  <a:pt x="7935" y="393033"/>
                  <a:pt x="0" y="373924"/>
                  <a:pt x="0" y="351574"/>
                </a:cubicBezTo>
                <a:lnTo>
                  <a:pt x="0" y="81133"/>
                </a:lnTo>
                <a:cubicBezTo>
                  <a:pt x="0" y="58784"/>
                  <a:pt x="7935" y="39674"/>
                  <a:pt x="23805" y="23805"/>
                </a:cubicBezTo>
                <a:cubicBezTo>
                  <a:pt x="39675" y="7935"/>
                  <a:pt x="58784" y="0"/>
                  <a:pt x="81133" y="0"/>
                </a:cubicBezTo>
                <a:close/>
                <a:moveTo>
                  <a:pt x="81415" y="81414"/>
                </a:moveTo>
                <a:cubicBezTo>
                  <a:pt x="78785" y="81226"/>
                  <a:pt x="76626" y="82072"/>
                  <a:pt x="74935" y="83950"/>
                </a:cubicBezTo>
                <a:cubicBezTo>
                  <a:pt x="73057" y="85828"/>
                  <a:pt x="72118" y="87988"/>
                  <a:pt x="72118" y="90429"/>
                </a:cubicBezTo>
                <a:lnTo>
                  <a:pt x="72118" y="126488"/>
                </a:lnTo>
                <a:cubicBezTo>
                  <a:pt x="72118" y="128929"/>
                  <a:pt x="72963" y="130995"/>
                  <a:pt x="74654" y="132685"/>
                </a:cubicBezTo>
                <a:cubicBezTo>
                  <a:pt x="76344" y="134376"/>
                  <a:pt x="78410" y="135315"/>
                  <a:pt x="80851" y="135503"/>
                </a:cubicBezTo>
                <a:cubicBezTo>
                  <a:pt x="119164" y="136817"/>
                  <a:pt x="154660" y="147288"/>
                  <a:pt x="187338" y="166913"/>
                </a:cubicBezTo>
                <a:cubicBezTo>
                  <a:pt x="220016" y="186539"/>
                  <a:pt x="246168" y="212691"/>
                  <a:pt x="265794" y="245370"/>
                </a:cubicBezTo>
                <a:cubicBezTo>
                  <a:pt x="285420" y="278048"/>
                  <a:pt x="295890" y="313543"/>
                  <a:pt x="297205" y="351856"/>
                </a:cubicBezTo>
                <a:cubicBezTo>
                  <a:pt x="297392" y="354298"/>
                  <a:pt x="298332" y="356364"/>
                  <a:pt x="300022" y="358054"/>
                </a:cubicBezTo>
                <a:cubicBezTo>
                  <a:pt x="301712" y="359744"/>
                  <a:pt x="303778" y="360589"/>
                  <a:pt x="306220" y="360589"/>
                </a:cubicBezTo>
                <a:lnTo>
                  <a:pt x="342279" y="360589"/>
                </a:lnTo>
                <a:cubicBezTo>
                  <a:pt x="344720" y="360589"/>
                  <a:pt x="346880" y="359650"/>
                  <a:pt x="348758" y="357772"/>
                </a:cubicBezTo>
                <a:cubicBezTo>
                  <a:pt x="350824" y="356082"/>
                  <a:pt x="351669" y="353922"/>
                  <a:pt x="351293" y="351293"/>
                </a:cubicBezTo>
                <a:cubicBezTo>
                  <a:pt x="350354" y="322371"/>
                  <a:pt x="345096" y="294434"/>
                  <a:pt x="335517" y="267484"/>
                </a:cubicBezTo>
                <a:cubicBezTo>
                  <a:pt x="325939" y="240534"/>
                  <a:pt x="312840" y="216119"/>
                  <a:pt x="296219" y="194239"/>
                </a:cubicBezTo>
                <a:cubicBezTo>
                  <a:pt x="279598" y="172360"/>
                  <a:pt x="260347" y="153110"/>
                  <a:pt x="238468" y="136489"/>
                </a:cubicBezTo>
                <a:cubicBezTo>
                  <a:pt x="216588" y="119868"/>
                  <a:pt x="192174" y="106768"/>
                  <a:pt x="165224" y="97190"/>
                </a:cubicBezTo>
                <a:cubicBezTo>
                  <a:pt x="138273" y="87612"/>
                  <a:pt x="110337" y="82353"/>
                  <a:pt x="81415" y="81414"/>
                </a:cubicBezTo>
                <a:close/>
                <a:moveTo>
                  <a:pt x="81697" y="189591"/>
                </a:moveTo>
                <a:cubicBezTo>
                  <a:pt x="79067" y="189403"/>
                  <a:pt x="76814" y="190248"/>
                  <a:pt x="74935" y="192126"/>
                </a:cubicBezTo>
                <a:cubicBezTo>
                  <a:pt x="73057" y="194004"/>
                  <a:pt x="72118" y="196164"/>
                  <a:pt x="72118" y="198606"/>
                </a:cubicBezTo>
                <a:lnTo>
                  <a:pt x="72118" y="234665"/>
                </a:lnTo>
                <a:cubicBezTo>
                  <a:pt x="72118" y="237106"/>
                  <a:pt x="72916" y="239172"/>
                  <a:pt x="74513" y="240862"/>
                </a:cubicBezTo>
                <a:cubicBezTo>
                  <a:pt x="76109" y="242553"/>
                  <a:pt x="78128" y="243492"/>
                  <a:pt x="80569" y="243679"/>
                </a:cubicBezTo>
                <a:cubicBezTo>
                  <a:pt x="109492" y="245745"/>
                  <a:pt x="134282" y="257108"/>
                  <a:pt x="154941" y="277766"/>
                </a:cubicBezTo>
                <a:cubicBezTo>
                  <a:pt x="175600" y="298425"/>
                  <a:pt x="186962" y="323216"/>
                  <a:pt x="189028" y="352138"/>
                </a:cubicBezTo>
                <a:cubicBezTo>
                  <a:pt x="189216" y="354579"/>
                  <a:pt x="190155" y="356598"/>
                  <a:pt x="191845" y="358195"/>
                </a:cubicBezTo>
                <a:cubicBezTo>
                  <a:pt x="193535" y="359791"/>
                  <a:pt x="195601" y="360589"/>
                  <a:pt x="198043" y="360589"/>
                </a:cubicBezTo>
                <a:lnTo>
                  <a:pt x="234102" y="360589"/>
                </a:lnTo>
                <a:cubicBezTo>
                  <a:pt x="236543" y="360589"/>
                  <a:pt x="238703" y="359650"/>
                  <a:pt x="240581" y="357772"/>
                </a:cubicBezTo>
                <a:cubicBezTo>
                  <a:pt x="242459" y="355894"/>
                  <a:pt x="243304" y="353640"/>
                  <a:pt x="243117" y="351011"/>
                </a:cubicBezTo>
                <a:cubicBezTo>
                  <a:pt x="240675" y="307440"/>
                  <a:pt x="224054" y="270254"/>
                  <a:pt x="193254" y="239454"/>
                </a:cubicBezTo>
                <a:cubicBezTo>
                  <a:pt x="162453" y="208653"/>
                  <a:pt x="125268" y="192032"/>
                  <a:pt x="81697" y="189591"/>
                </a:cubicBezTo>
                <a:close/>
                <a:moveTo>
                  <a:pt x="108177" y="288471"/>
                </a:moveTo>
                <a:cubicBezTo>
                  <a:pt x="98223" y="288471"/>
                  <a:pt x="89725" y="291993"/>
                  <a:pt x="82682" y="299036"/>
                </a:cubicBezTo>
                <a:cubicBezTo>
                  <a:pt x="75640" y="306078"/>
                  <a:pt x="72118" y="314577"/>
                  <a:pt x="72118" y="324530"/>
                </a:cubicBezTo>
                <a:cubicBezTo>
                  <a:pt x="72118" y="334484"/>
                  <a:pt x="75640" y="342982"/>
                  <a:pt x="82682" y="350025"/>
                </a:cubicBezTo>
                <a:cubicBezTo>
                  <a:pt x="89725" y="357068"/>
                  <a:pt x="98223" y="360589"/>
                  <a:pt x="108177" y="360589"/>
                </a:cubicBezTo>
                <a:cubicBezTo>
                  <a:pt x="118131" y="360589"/>
                  <a:pt x="126629" y="357068"/>
                  <a:pt x="133672" y="350025"/>
                </a:cubicBezTo>
                <a:cubicBezTo>
                  <a:pt x="140715" y="342982"/>
                  <a:pt x="144236" y="334484"/>
                  <a:pt x="144236" y="324530"/>
                </a:cubicBezTo>
                <a:cubicBezTo>
                  <a:pt x="144236" y="314577"/>
                  <a:pt x="140715" y="306078"/>
                  <a:pt x="133672" y="299036"/>
                </a:cubicBezTo>
                <a:cubicBezTo>
                  <a:pt x="126629" y="291993"/>
                  <a:pt x="118131" y="288471"/>
                  <a:pt x="108177" y="288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Freeform 327">
            <a:extLst>
              <a:ext uri="{FF2B5EF4-FFF2-40B4-BE49-F238E27FC236}">
                <a16:creationId xmlns:a16="http://schemas.microsoft.com/office/drawing/2014/main" id="{9EEEAF33-35EC-4315-9BF1-697C02259871}"/>
              </a:ext>
            </a:extLst>
          </p:cNvPr>
          <p:cNvSpPr/>
          <p:nvPr/>
        </p:nvSpPr>
        <p:spPr>
          <a:xfrm>
            <a:off x="648945" y="3081737"/>
            <a:ext cx="303476" cy="25903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3" name="Freeform 356">
            <a:extLst>
              <a:ext uri="{FF2B5EF4-FFF2-40B4-BE49-F238E27FC236}">
                <a16:creationId xmlns:a16="http://schemas.microsoft.com/office/drawing/2014/main" id="{2CFF9A48-E97B-4830-800B-9E37232AB4E4}"/>
              </a:ext>
            </a:extLst>
          </p:cNvPr>
          <p:cNvSpPr/>
          <p:nvPr/>
        </p:nvSpPr>
        <p:spPr>
          <a:xfrm>
            <a:off x="648945" y="3709792"/>
            <a:ext cx="266661" cy="320304"/>
          </a:xfrm>
          <a:custGeom>
            <a:avLst/>
            <a:gdLst/>
            <a:ahLst/>
            <a:cxnLst/>
            <a:rect l="l" t="t" r="r" b="b"/>
            <a:pathLst>
              <a:path w="460023" h="459751">
                <a:moveTo>
                  <a:pt x="450445" y="0"/>
                </a:moveTo>
                <a:cubicBezTo>
                  <a:pt x="453074" y="0"/>
                  <a:pt x="455328" y="892"/>
                  <a:pt x="457206" y="2676"/>
                </a:cubicBezTo>
                <a:cubicBezTo>
                  <a:pt x="459084" y="4460"/>
                  <a:pt x="460023" y="6573"/>
                  <a:pt x="460023" y="9015"/>
                </a:cubicBezTo>
                <a:cubicBezTo>
                  <a:pt x="460023" y="55779"/>
                  <a:pt x="452933" y="96204"/>
                  <a:pt x="438754" y="130291"/>
                </a:cubicBezTo>
                <a:cubicBezTo>
                  <a:pt x="424575" y="164378"/>
                  <a:pt x="400770" y="198230"/>
                  <a:pt x="367340" y="231848"/>
                </a:cubicBezTo>
                <a:cubicBezTo>
                  <a:pt x="352128" y="246872"/>
                  <a:pt x="333817" y="263399"/>
                  <a:pt x="312407" y="281429"/>
                </a:cubicBezTo>
                <a:lnTo>
                  <a:pt x="306773" y="388197"/>
                </a:lnTo>
                <a:cubicBezTo>
                  <a:pt x="306397" y="391202"/>
                  <a:pt x="304894" y="393643"/>
                  <a:pt x="302265" y="395521"/>
                </a:cubicBezTo>
                <a:lnTo>
                  <a:pt x="194089" y="458625"/>
                </a:lnTo>
                <a:cubicBezTo>
                  <a:pt x="192774" y="459376"/>
                  <a:pt x="191272" y="459751"/>
                  <a:pt x="189582" y="459751"/>
                </a:cubicBezTo>
                <a:cubicBezTo>
                  <a:pt x="187328" y="459751"/>
                  <a:pt x="185167" y="458906"/>
                  <a:pt x="183102" y="457216"/>
                </a:cubicBezTo>
                <a:lnTo>
                  <a:pt x="165073" y="439186"/>
                </a:lnTo>
                <a:cubicBezTo>
                  <a:pt x="162631" y="436557"/>
                  <a:pt x="161880" y="433552"/>
                  <a:pt x="162819" y="430172"/>
                </a:cubicBezTo>
                <a:lnTo>
                  <a:pt x="186764" y="352420"/>
                </a:lnTo>
                <a:lnTo>
                  <a:pt x="107603" y="273259"/>
                </a:lnTo>
                <a:lnTo>
                  <a:pt x="29852" y="297204"/>
                </a:lnTo>
                <a:cubicBezTo>
                  <a:pt x="29288" y="297392"/>
                  <a:pt x="28443" y="297486"/>
                  <a:pt x="27316" y="297486"/>
                </a:cubicBezTo>
                <a:cubicBezTo>
                  <a:pt x="24686" y="297486"/>
                  <a:pt x="22527" y="296641"/>
                  <a:pt x="20837" y="294951"/>
                </a:cubicBezTo>
                <a:lnTo>
                  <a:pt x="2807" y="276921"/>
                </a:lnTo>
                <a:cubicBezTo>
                  <a:pt x="-385" y="273353"/>
                  <a:pt x="-855" y="269691"/>
                  <a:pt x="1399" y="265935"/>
                </a:cubicBezTo>
                <a:lnTo>
                  <a:pt x="64502" y="157758"/>
                </a:lnTo>
                <a:cubicBezTo>
                  <a:pt x="66380" y="155129"/>
                  <a:pt x="68821" y="153626"/>
                  <a:pt x="71827" y="153250"/>
                </a:cubicBezTo>
                <a:lnTo>
                  <a:pt x="178594" y="147616"/>
                </a:lnTo>
                <a:cubicBezTo>
                  <a:pt x="196624" y="126206"/>
                  <a:pt x="213151" y="107895"/>
                  <a:pt x="228176" y="92683"/>
                </a:cubicBezTo>
                <a:cubicBezTo>
                  <a:pt x="263483" y="57563"/>
                  <a:pt x="297101" y="33336"/>
                  <a:pt x="329028" y="20001"/>
                </a:cubicBezTo>
                <a:cubicBezTo>
                  <a:pt x="360955" y="6667"/>
                  <a:pt x="401427" y="0"/>
                  <a:pt x="450445" y="0"/>
                </a:cubicBezTo>
                <a:close/>
                <a:moveTo>
                  <a:pt x="369876" y="63103"/>
                </a:moveTo>
                <a:cubicBezTo>
                  <a:pt x="362363" y="63103"/>
                  <a:pt x="355978" y="65732"/>
                  <a:pt x="350719" y="70991"/>
                </a:cubicBezTo>
                <a:cubicBezTo>
                  <a:pt x="345461" y="76250"/>
                  <a:pt x="342831" y="82635"/>
                  <a:pt x="342831" y="90147"/>
                </a:cubicBezTo>
                <a:cubicBezTo>
                  <a:pt x="342831" y="97660"/>
                  <a:pt x="345461" y="104045"/>
                  <a:pt x="350719" y="109304"/>
                </a:cubicBezTo>
                <a:cubicBezTo>
                  <a:pt x="355978" y="114562"/>
                  <a:pt x="362363" y="117191"/>
                  <a:pt x="369876" y="117191"/>
                </a:cubicBezTo>
                <a:cubicBezTo>
                  <a:pt x="377388" y="117191"/>
                  <a:pt x="383773" y="114562"/>
                  <a:pt x="389032" y="109304"/>
                </a:cubicBezTo>
                <a:cubicBezTo>
                  <a:pt x="394291" y="104045"/>
                  <a:pt x="396920" y="97660"/>
                  <a:pt x="396920" y="90147"/>
                </a:cubicBezTo>
                <a:cubicBezTo>
                  <a:pt x="396920" y="82635"/>
                  <a:pt x="394291" y="76250"/>
                  <a:pt x="389032" y="70991"/>
                </a:cubicBezTo>
                <a:cubicBezTo>
                  <a:pt x="383773" y="65732"/>
                  <a:pt x="377388" y="63103"/>
                  <a:pt x="369876" y="63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900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34854B1-B342-4AA0-A364-CA39219747B0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3B25CEE-EBD4-4AEF-B46D-EB4C167638A0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EBC11843-C905-4AB9-98FA-D8F2D4FB85B7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49905D18-BBD8-4153-B9BF-16F97E1CD572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6" name="Прямоугольник 2">
                <a:extLst>
                  <a:ext uri="{FF2B5EF4-FFF2-40B4-BE49-F238E27FC236}">
                    <a16:creationId xmlns:a16="http://schemas.microsoft.com/office/drawing/2014/main" id="{A28397D6-3C61-40AC-9B45-87C0BBAF8F5D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4">
                <a:extLst>
                  <a:ext uri="{FF2B5EF4-FFF2-40B4-BE49-F238E27FC236}">
                    <a16:creationId xmlns:a16="http://schemas.microsoft.com/office/drawing/2014/main" id="{31FBCA3E-593A-465F-B553-E9BC5FF16C79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5">
                <a:extLst>
                  <a:ext uri="{FF2B5EF4-FFF2-40B4-BE49-F238E27FC236}">
                    <a16:creationId xmlns:a16="http://schemas.microsoft.com/office/drawing/2014/main" id="{6ED9F9BF-1155-49AC-8EBE-5727A64F241D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венадцатиугольник 8">
                <a:extLst>
                  <a:ext uri="{FF2B5EF4-FFF2-40B4-BE49-F238E27FC236}">
                    <a16:creationId xmlns:a16="http://schemas.microsoft.com/office/drawing/2014/main" id="{55B2F0AF-2BF7-4260-B250-5B1E3615DDE5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внобедренный треугольник 10">
                <a:extLst>
                  <a:ext uri="{FF2B5EF4-FFF2-40B4-BE49-F238E27FC236}">
                    <a16:creationId xmlns:a16="http://schemas.microsoft.com/office/drawing/2014/main" id="{59CE7040-744C-47DA-82CE-575D61BD81C5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11">
                <a:extLst>
                  <a:ext uri="{FF2B5EF4-FFF2-40B4-BE49-F238E27FC236}">
                    <a16:creationId xmlns:a16="http://schemas.microsoft.com/office/drawing/2014/main" id="{83AE8AFC-F239-483D-9A91-76C4C57BEBFC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5">
                <a:extLst>
                  <a:ext uri="{FF2B5EF4-FFF2-40B4-BE49-F238E27FC236}">
                    <a16:creationId xmlns:a16="http://schemas.microsoft.com/office/drawing/2014/main" id="{36E7AAAC-541D-41BC-A1DE-801736A1C3C9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10">
                <a:extLst>
                  <a:ext uri="{FF2B5EF4-FFF2-40B4-BE49-F238E27FC236}">
                    <a16:creationId xmlns:a16="http://schemas.microsoft.com/office/drawing/2014/main" id="{B19C0448-9052-4A53-8176-2E717052DD64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11">
                <a:extLst>
                  <a:ext uri="{FF2B5EF4-FFF2-40B4-BE49-F238E27FC236}">
                    <a16:creationId xmlns:a16="http://schemas.microsoft.com/office/drawing/2014/main" id="{7FE87E72-662C-4CEF-BF5F-38781FCC1C67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Двенадцатиугольник 8">
                <a:extLst>
                  <a:ext uri="{FF2B5EF4-FFF2-40B4-BE49-F238E27FC236}">
                    <a16:creationId xmlns:a16="http://schemas.microsoft.com/office/drawing/2014/main" id="{A283A1D3-B4F1-459A-9C81-710CE4EACCFF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4">
                <a:extLst>
                  <a:ext uri="{FF2B5EF4-FFF2-40B4-BE49-F238E27FC236}">
                    <a16:creationId xmlns:a16="http://schemas.microsoft.com/office/drawing/2014/main" id="{9CD610B7-2324-4FEA-996D-8F4422637132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2">
                <a:extLst>
                  <a:ext uri="{FF2B5EF4-FFF2-40B4-BE49-F238E27FC236}">
                    <a16:creationId xmlns:a16="http://schemas.microsoft.com/office/drawing/2014/main" id="{E9DB09F6-5C6C-462A-B057-7AB0456335A9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0F69ACF-2110-4659-94C5-FD0135649AB3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6F7233D-F516-417B-9F34-9D6EAE2003C2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8794A23F-58B7-43A4-B5C0-FBB562889C97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10329422-7C85-4026-82E9-4FCF4128A892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B979CEDC-AD0A-4DE4-90CD-13BBA83CE2A9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61B699EC-074F-4127-99EF-304941BE3A4D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>
              <a:extLst>
                <a:ext uri="{FF2B5EF4-FFF2-40B4-BE49-F238E27FC236}">
                  <a16:creationId xmlns:a16="http://schemas.microsoft.com/office/drawing/2014/main" id="{7DEED099-AF58-49F7-861F-A374F3708D6C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32">
              <a:extLst>
                <a:ext uri="{FF2B5EF4-FFF2-40B4-BE49-F238E27FC236}">
                  <a16:creationId xmlns:a16="http://schemas.microsoft.com/office/drawing/2014/main" id="{6C327B25-0C8A-4341-AD28-0B7FEEA5D89F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:a16="http://schemas.microsoft.com/office/drawing/2014/main" id="{5B89E5CC-166B-4C27-945F-CFFC042F04E3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id="{62EEA531-1528-4303-BCCB-CB9B62F26E89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759A5E56-B35B-4CA0-93D3-29EA8CA93D9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85775" y="1475306"/>
            <a:ext cx="2032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4F81BD"/>
                </a:solidFill>
              </a:rPr>
              <a:t>Использование мультимедийных </a:t>
            </a:r>
            <a:r>
              <a:rPr lang="ru-RU" b="1" dirty="0" smtClean="0">
                <a:solidFill>
                  <a:srgbClr val="4F81BD"/>
                </a:solidFill>
              </a:rPr>
              <a:t>технологий</a:t>
            </a:r>
            <a:endParaRPr lang="ru-RU" b="1" dirty="0">
              <a:solidFill>
                <a:srgbClr val="4F81B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8609" y="2169233"/>
            <a:ext cx="1940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64A2"/>
                </a:solidFill>
              </a:rPr>
              <a:t>Использование технологии видеоскрайбинга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8471" y="3092563"/>
            <a:ext cx="2138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4BACC6"/>
                </a:solidFill>
              </a:rPr>
              <a:t>Использование отечественного конструктора интерактивных уроков </a:t>
            </a:r>
            <a:r>
              <a:rPr lang="ru-RU" b="1" dirty="0" err="1" smtClean="0">
                <a:solidFill>
                  <a:srgbClr val="4BACC6"/>
                </a:solidFill>
              </a:rPr>
              <a:t>Сore</a:t>
            </a:r>
            <a:endParaRPr lang="ru-RU" b="1" dirty="0">
              <a:solidFill>
                <a:srgbClr val="4BACC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4684" y="4565884"/>
            <a:ext cx="2684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64A2"/>
                </a:solidFill>
              </a:rPr>
              <a:t>Создание учебного видео с помощью программного средства </a:t>
            </a:r>
            <a:r>
              <a:rPr lang="ru-RU" b="1" dirty="0" err="1">
                <a:solidFill>
                  <a:srgbClr val="8064A2"/>
                </a:solidFill>
              </a:rPr>
              <a:t>Camtasia</a:t>
            </a:r>
            <a:r>
              <a:rPr lang="ru-RU" b="1" dirty="0">
                <a:solidFill>
                  <a:srgbClr val="8064A2"/>
                </a:solidFill>
              </a:rPr>
              <a:t> </a:t>
            </a:r>
            <a:r>
              <a:rPr lang="ru-RU" b="1" dirty="0" err="1">
                <a:solidFill>
                  <a:srgbClr val="8064A2"/>
                </a:solidFill>
              </a:rPr>
              <a:t>Studio</a:t>
            </a:r>
            <a:endParaRPr lang="ru-RU" b="1" dirty="0">
              <a:solidFill>
                <a:srgbClr val="8064A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9788" y="5339917"/>
            <a:ext cx="2203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4F81BD"/>
                </a:solidFill>
              </a:rPr>
              <a:t>Современные технологические решения и подходы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E0EF5AC-A21F-4AB2-930C-17A8BCD960AB}"/>
              </a:ext>
            </a:extLst>
          </p:cNvPr>
          <p:cNvSpPr/>
          <p:nvPr/>
        </p:nvSpPr>
        <p:spPr>
          <a:xfrm>
            <a:off x="2051623" y="271155"/>
            <a:ext cx="6312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Предлагаемые технологические </a:t>
            </a:r>
            <a:r>
              <a:rPr lang="ru-RU" sz="2400" b="1" dirty="0">
                <a:solidFill>
                  <a:schemeClr val="bg1"/>
                </a:solidFill>
              </a:rPr>
              <a:t>решения</a:t>
            </a:r>
          </a:p>
        </p:txBody>
      </p:sp>
      <p:sp>
        <p:nvSpPr>
          <p:cNvPr id="39" name="Shape 418">
            <a:extLst>
              <a:ext uri="{FF2B5EF4-FFF2-40B4-BE49-F238E27FC236}">
                <a16:creationId xmlns:a16="http://schemas.microsoft.com/office/drawing/2014/main" id="{8ADBA045-BFEA-4A7E-B283-A786E1DEABCE}"/>
              </a:ext>
            </a:extLst>
          </p:cNvPr>
          <p:cNvSpPr/>
          <p:nvPr/>
        </p:nvSpPr>
        <p:spPr>
          <a:xfrm>
            <a:off x="3669313" y="3092775"/>
            <a:ext cx="1524343" cy="1548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4BACC6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40" name="Shape 418">
            <a:extLst>
              <a:ext uri="{FF2B5EF4-FFF2-40B4-BE49-F238E27FC236}">
                <a16:creationId xmlns:a16="http://schemas.microsoft.com/office/drawing/2014/main" id="{376E0355-E83F-41DA-B796-2E78DC6E407F}"/>
              </a:ext>
            </a:extLst>
          </p:cNvPr>
          <p:cNvSpPr/>
          <p:nvPr/>
        </p:nvSpPr>
        <p:spPr>
          <a:xfrm>
            <a:off x="4413833" y="1926922"/>
            <a:ext cx="1524343" cy="1548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8064A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41" name="Shape 418">
            <a:extLst>
              <a:ext uri="{FF2B5EF4-FFF2-40B4-BE49-F238E27FC236}">
                <a16:creationId xmlns:a16="http://schemas.microsoft.com/office/drawing/2014/main" id="{0728A6CC-6764-4AF9-A559-A548B4B873AC}"/>
              </a:ext>
            </a:extLst>
          </p:cNvPr>
          <p:cNvSpPr/>
          <p:nvPr/>
        </p:nvSpPr>
        <p:spPr>
          <a:xfrm>
            <a:off x="3264226" y="1158001"/>
            <a:ext cx="1524343" cy="1548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4F81BD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42" name="Shape 418">
            <a:extLst>
              <a:ext uri="{FF2B5EF4-FFF2-40B4-BE49-F238E27FC236}">
                <a16:creationId xmlns:a16="http://schemas.microsoft.com/office/drawing/2014/main" id="{E2B0AC95-E52C-4879-9F43-71484670B7D5}"/>
              </a:ext>
            </a:extLst>
          </p:cNvPr>
          <p:cNvSpPr/>
          <p:nvPr/>
        </p:nvSpPr>
        <p:spPr>
          <a:xfrm>
            <a:off x="4413833" y="4258628"/>
            <a:ext cx="1524343" cy="1548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8064A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43" name="Shape 418">
            <a:extLst>
              <a:ext uri="{FF2B5EF4-FFF2-40B4-BE49-F238E27FC236}">
                <a16:creationId xmlns:a16="http://schemas.microsoft.com/office/drawing/2014/main" id="{F2AC29CD-B5A1-45D1-9910-ADB19C2C6498}"/>
              </a:ext>
            </a:extLst>
          </p:cNvPr>
          <p:cNvSpPr/>
          <p:nvPr/>
        </p:nvSpPr>
        <p:spPr>
          <a:xfrm>
            <a:off x="3264226" y="5027549"/>
            <a:ext cx="1524343" cy="1548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4F81BD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/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47" name="Облачко с текстом: прямоугольное со скругленными углами 46">
            <a:extLst>
              <a:ext uri="{FF2B5EF4-FFF2-40B4-BE49-F238E27FC236}">
                <a16:creationId xmlns:a16="http://schemas.microsoft.com/office/drawing/2014/main" id="{180EFEBA-5573-4594-902D-F376139105A8}"/>
              </a:ext>
            </a:extLst>
          </p:cNvPr>
          <p:cNvSpPr/>
          <p:nvPr/>
        </p:nvSpPr>
        <p:spPr>
          <a:xfrm>
            <a:off x="6300192" y="2044155"/>
            <a:ext cx="2057716" cy="1069868"/>
          </a:xfrm>
          <a:prstGeom prst="wedgeRoundRectCallout">
            <a:avLst>
              <a:gd name="adj1" fmla="val -62347"/>
              <a:gd name="adj2" fmla="val -11927"/>
              <a:gd name="adj3" fmla="val 16667"/>
            </a:avLst>
          </a:prstGeom>
          <a:noFill/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блачко с текстом: прямоугольное со скругленными углами 47">
            <a:extLst>
              <a:ext uri="{FF2B5EF4-FFF2-40B4-BE49-F238E27FC236}">
                <a16:creationId xmlns:a16="http://schemas.microsoft.com/office/drawing/2014/main" id="{E6DE49F2-D061-4AD7-BB3B-6BFF80ED6884}"/>
              </a:ext>
            </a:extLst>
          </p:cNvPr>
          <p:cNvSpPr/>
          <p:nvPr/>
        </p:nvSpPr>
        <p:spPr>
          <a:xfrm>
            <a:off x="6114684" y="4492614"/>
            <a:ext cx="2561772" cy="1314079"/>
          </a:xfrm>
          <a:prstGeom prst="wedgeRoundRectCallout">
            <a:avLst>
              <a:gd name="adj1" fmla="val -59001"/>
              <a:gd name="adj2" fmla="val 12718"/>
              <a:gd name="adj3" fmla="val 16667"/>
            </a:avLst>
          </a:prstGeom>
          <a:noFill/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чко с текстом: прямоугольное со скругленными углами 48">
            <a:extLst>
              <a:ext uri="{FF2B5EF4-FFF2-40B4-BE49-F238E27FC236}">
                <a16:creationId xmlns:a16="http://schemas.microsoft.com/office/drawing/2014/main" id="{2C1D204F-6CC2-4E43-977A-2F4D4DF74018}"/>
              </a:ext>
            </a:extLst>
          </p:cNvPr>
          <p:cNvSpPr/>
          <p:nvPr/>
        </p:nvSpPr>
        <p:spPr>
          <a:xfrm>
            <a:off x="1144849" y="1449181"/>
            <a:ext cx="2007898" cy="949455"/>
          </a:xfrm>
          <a:prstGeom prst="wedgeRoundRectCallout">
            <a:avLst>
              <a:gd name="adj1" fmla="val 60743"/>
              <a:gd name="adj2" fmla="val -30282"/>
              <a:gd name="adj3" fmla="val 16667"/>
            </a:avLst>
          </a:prstGeom>
          <a:noFill/>
          <a:ln w="381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блачко с текстом: прямоугольное со скругленными углами 49">
            <a:extLst>
              <a:ext uri="{FF2B5EF4-FFF2-40B4-BE49-F238E27FC236}">
                <a16:creationId xmlns:a16="http://schemas.microsoft.com/office/drawing/2014/main" id="{EB70C67B-6AE2-4167-897E-45E0C9F107ED}"/>
              </a:ext>
            </a:extLst>
          </p:cNvPr>
          <p:cNvSpPr/>
          <p:nvPr/>
        </p:nvSpPr>
        <p:spPr>
          <a:xfrm>
            <a:off x="1390149" y="3036814"/>
            <a:ext cx="2087912" cy="1683304"/>
          </a:xfrm>
          <a:prstGeom prst="wedgeRoundRectCallout">
            <a:avLst>
              <a:gd name="adj1" fmla="val 59330"/>
              <a:gd name="adj2" fmla="val 18171"/>
              <a:gd name="adj3" fmla="val 16667"/>
            </a:avLst>
          </a:prstGeom>
          <a:noFill/>
          <a:ln w="38100">
            <a:solidFill>
              <a:srgbClr val="53B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лачко с текстом: прямоугольное со скругленными углами 50">
            <a:extLst>
              <a:ext uri="{FF2B5EF4-FFF2-40B4-BE49-F238E27FC236}">
                <a16:creationId xmlns:a16="http://schemas.microsoft.com/office/drawing/2014/main" id="{456B753F-8D35-4127-B8B1-C0ECF90939CD}"/>
              </a:ext>
            </a:extLst>
          </p:cNvPr>
          <p:cNvSpPr/>
          <p:nvPr/>
        </p:nvSpPr>
        <p:spPr>
          <a:xfrm>
            <a:off x="851912" y="5313792"/>
            <a:ext cx="2203660" cy="995527"/>
          </a:xfrm>
          <a:prstGeom prst="wedgeRoundRectCallout">
            <a:avLst>
              <a:gd name="adj1" fmla="val 61175"/>
              <a:gd name="adj2" fmla="val 17557"/>
              <a:gd name="adj3" fmla="val 16667"/>
            </a:avLst>
          </a:prstGeom>
          <a:noFill/>
          <a:ln w="381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06355-1361-48CB-9373-0A3AF85989E5}"/>
              </a:ext>
            </a:extLst>
          </p:cNvPr>
          <p:cNvSpPr txBox="1"/>
          <p:nvPr/>
        </p:nvSpPr>
        <p:spPr>
          <a:xfrm>
            <a:off x="3766630" y="144918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4F81BD"/>
                </a:solidFill>
              </a:rPr>
              <a:t>1</a:t>
            </a:r>
            <a:endParaRPr lang="ru-RU" sz="2000" b="1" dirty="0">
              <a:solidFill>
                <a:srgbClr val="4F81BD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E16B4D-782F-4807-8C7A-04F8CCCE3519}"/>
              </a:ext>
            </a:extLst>
          </p:cNvPr>
          <p:cNvSpPr txBox="1"/>
          <p:nvPr/>
        </p:nvSpPr>
        <p:spPr>
          <a:xfrm>
            <a:off x="3766630" y="531379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4F81BD"/>
                </a:solidFill>
              </a:rPr>
              <a:t>5</a:t>
            </a:r>
            <a:endParaRPr lang="ru-RU" sz="2000" b="1" dirty="0">
              <a:solidFill>
                <a:srgbClr val="4F81BD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461CE4-F46E-4011-9EA1-753A8988E48D}"/>
              </a:ext>
            </a:extLst>
          </p:cNvPr>
          <p:cNvSpPr txBox="1"/>
          <p:nvPr/>
        </p:nvSpPr>
        <p:spPr>
          <a:xfrm>
            <a:off x="4908142" y="223929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8A6DAC"/>
                </a:solidFill>
              </a:rPr>
              <a:t>2</a:t>
            </a:r>
            <a:endParaRPr lang="ru-RU" sz="2000" b="1" dirty="0">
              <a:solidFill>
                <a:srgbClr val="8A6DAC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D9FB76-9E7C-4F6B-B52F-1C4AB881A64E}"/>
              </a:ext>
            </a:extLst>
          </p:cNvPr>
          <p:cNvSpPr txBox="1"/>
          <p:nvPr/>
        </p:nvSpPr>
        <p:spPr>
          <a:xfrm>
            <a:off x="4916237" y="454234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8A6DAC"/>
                </a:solidFill>
              </a:rPr>
              <a:t>4</a:t>
            </a:r>
            <a:endParaRPr lang="ru-RU" sz="2000" b="1" dirty="0">
              <a:solidFill>
                <a:srgbClr val="8A6DAC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E5A4D3-69F2-4F3D-846A-43DBF710DF73}"/>
              </a:ext>
            </a:extLst>
          </p:cNvPr>
          <p:cNvSpPr txBox="1"/>
          <p:nvPr/>
        </p:nvSpPr>
        <p:spPr>
          <a:xfrm>
            <a:off x="4178798" y="336059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4BACC6"/>
                </a:solidFill>
              </a:rPr>
              <a:t>3</a:t>
            </a:r>
            <a:endParaRPr lang="ru-RU" sz="2000" b="1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3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34854B1-B342-4AA0-A364-CA39219747B0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3B25CEE-EBD4-4AEF-B46D-EB4C167638A0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EBC11843-C905-4AB9-98FA-D8F2D4FB85B7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49905D18-BBD8-4153-B9BF-16F97E1CD572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6" name="Прямоугольник 2">
                <a:extLst>
                  <a:ext uri="{FF2B5EF4-FFF2-40B4-BE49-F238E27FC236}">
                    <a16:creationId xmlns:a16="http://schemas.microsoft.com/office/drawing/2014/main" id="{A28397D6-3C61-40AC-9B45-87C0BBAF8F5D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4">
                <a:extLst>
                  <a:ext uri="{FF2B5EF4-FFF2-40B4-BE49-F238E27FC236}">
                    <a16:creationId xmlns:a16="http://schemas.microsoft.com/office/drawing/2014/main" id="{31FBCA3E-593A-465F-B553-E9BC5FF16C79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5">
                <a:extLst>
                  <a:ext uri="{FF2B5EF4-FFF2-40B4-BE49-F238E27FC236}">
                    <a16:creationId xmlns:a16="http://schemas.microsoft.com/office/drawing/2014/main" id="{6ED9F9BF-1155-49AC-8EBE-5727A64F241D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венадцатиугольник 8">
                <a:extLst>
                  <a:ext uri="{FF2B5EF4-FFF2-40B4-BE49-F238E27FC236}">
                    <a16:creationId xmlns:a16="http://schemas.microsoft.com/office/drawing/2014/main" id="{55B2F0AF-2BF7-4260-B250-5B1E3615DDE5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внобедренный треугольник 10">
                <a:extLst>
                  <a:ext uri="{FF2B5EF4-FFF2-40B4-BE49-F238E27FC236}">
                    <a16:creationId xmlns:a16="http://schemas.microsoft.com/office/drawing/2014/main" id="{59CE7040-744C-47DA-82CE-575D61BD81C5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11">
                <a:extLst>
                  <a:ext uri="{FF2B5EF4-FFF2-40B4-BE49-F238E27FC236}">
                    <a16:creationId xmlns:a16="http://schemas.microsoft.com/office/drawing/2014/main" id="{83AE8AFC-F239-483D-9A91-76C4C57BEBFC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5">
                <a:extLst>
                  <a:ext uri="{FF2B5EF4-FFF2-40B4-BE49-F238E27FC236}">
                    <a16:creationId xmlns:a16="http://schemas.microsoft.com/office/drawing/2014/main" id="{36E7AAAC-541D-41BC-A1DE-801736A1C3C9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10">
                <a:extLst>
                  <a:ext uri="{FF2B5EF4-FFF2-40B4-BE49-F238E27FC236}">
                    <a16:creationId xmlns:a16="http://schemas.microsoft.com/office/drawing/2014/main" id="{B19C0448-9052-4A53-8176-2E717052DD64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11">
                <a:extLst>
                  <a:ext uri="{FF2B5EF4-FFF2-40B4-BE49-F238E27FC236}">
                    <a16:creationId xmlns:a16="http://schemas.microsoft.com/office/drawing/2014/main" id="{7FE87E72-662C-4CEF-BF5F-38781FCC1C67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Двенадцатиугольник 8">
                <a:extLst>
                  <a:ext uri="{FF2B5EF4-FFF2-40B4-BE49-F238E27FC236}">
                    <a16:creationId xmlns:a16="http://schemas.microsoft.com/office/drawing/2014/main" id="{A283A1D3-B4F1-459A-9C81-710CE4EACCFF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4">
                <a:extLst>
                  <a:ext uri="{FF2B5EF4-FFF2-40B4-BE49-F238E27FC236}">
                    <a16:creationId xmlns:a16="http://schemas.microsoft.com/office/drawing/2014/main" id="{9CD610B7-2324-4FEA-996D-8F4422637132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2">
                <a:extLst>
                  <a:ext uri="{FF2B5EF4-FFF2-40B4-BE49-F238E27FC236}">
                    <a16:creationId xmlns:a16="http://schemas.microsoft.com/office/drawing/2014/main" id="{E9DB09F6-5C6C-462A-B057-7AB0456335A9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0F69ACF-2110-4659-94C5-FD0135649AB3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6F7233D-F516-417B-9F34-9D6EAE2003C2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8794A23F-58B7-43A4-B5C0-FBB562889C97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10329422-7C85-4026-82E9-4FCF4128A892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B979CEDC-AD0A-4DE4-90CD-13BBA83CE2A9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61B699EC-074F-4127-99EF-304941BE3A4D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>
              <a:extLst>
                <a:ext uri="{FF2B5EF4-FFF2-40B4-BE49-F238E27FC236}">
                  <a16:creationId xmlns:a16="http://schemas.microsoft.com/office/drawing/2014/main" id="{7DEED099-AF58-49F7-861F-A374F3708D6C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32">
              <a:extLst>
                <a:ext uri="{FF2B5EF4-FFF2-40B4-BE49-F238E27FC236}">
                  <a16:creationId xmlns:a16="http://schemas.microsoft.com/office/drawing/2014/main" id="{6C327B25-0C8A-4341-AD28-0B7FEEA5D89F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:a16="http://schemas.microsoft.com/office/drawing/2014/main" id="{5B89E5CC-166B-4C27-945F-CFFC042F04E3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id="{62EEA531-1528-4303-BCCB-CB9B62F26E89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759A5E56-B35B-4CA0-93D3-29EA8CA93D9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266785" y="325675"/>
            <a:ext cx="4801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Использование мультимедиа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9269"/>
            <a:ext cx="824836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Виды информации: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изображения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включая отсканированные фотографии, чертежи, карты и слайды;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звук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например: звукозаписи голоса, звуковые эффекты и музыку;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видео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включая сложные видеоэффекты;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анимация.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0388" y="4365104"/>
            <a:ext cx="77394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Модели использования мультимедиа:</a:t>
            </a:r>
            <a:endParaRPr lang="ru-RU" b="1" dirty="0"/>
          </a:p>
          <a:p>
            <a:r>
              <a:rPr lang="ru-RU" dirty="0"/>
              <a:t>1.	Использование линейных мультимедийных приложений.</a:t>
            </a:r>
          </a:p>
          <a:p>
            <a:r>
              <a:rPr lang="ru-RU" dirty="0"/>
              <a:t>2.	Использование нелинейных мультимедийных приложений.</a:t>
            </a:r>
          </a:p>
          <a:p>
            <a:r>
              <a:rPr lang="ru-RU" dirty="0"/>
              <a:t>3.	Академическое руководство (возможность контролирования и оценивания знаний);</a:t>
            </a:r>
          </a:p>
          <a:p>
            <a:r>
              <a:rPr lang="ru-RU" dirty="0"/>
              <a:t>4.	Создание мультимедиа обучающимися.</a:t>
            </a:r>
          </a:p>
        </p:txBody>
      </p:sp>
    </p:spTree>
    <p:extLst>
      <p:ext uri="{BB962C8B-B14F-4D97-AF65-F5344CB8AC3E}">
        <p14:creationId xmlns:p14="http://schemas.microsoft.com/office/powerpoint/2010/main" val="215823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34854B1-B342-4AA0-A364-CA39219747B0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3B25CEE-EBD4-4AEF-B46D-EB4C167638A0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EBC11843-C905-4AB9-98FA-D8F2D4FB85B7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49905D18-BBD8-4153-B9BF-16F97E1CD572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6" name="Прямоугольник 2">
                <a:extLst>
                  <a:ext uri="{FF2B5EF4-FFF2-40B4-BE49-F238E27FC236}">
                    <a16:creationId xmlns:a16="http://schemas.microsoft.com/office/drawing/2014/main" id="{A28397D6-3C61-40AC-9B45-87C0BBAF8F5D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4">
                <a:extLst>
                  <a:ext uri="{FF2B5EF4-FFF2-40B4-BE49-F238E27FC236}">
                    <a16:creationId xmlns:a16="http://schemas.microsoft.com/office/drawing/2014/main" id="{31FBCA3E-593A-465F-B553-E9BC5FF16C79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5">
                <a:extLst>
                  <a:ext uri="{FF2B5EF4-FFF2-40B4-BE49-F238E27FC236}">
                    <a16:creationId xmlns:a16="http://schemas.microsoft.com/office/drawing/2014/main" id="{6ED9F9BF-1155-49AC-8EBE-5727A64F241D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венадцатиугольник 8">
                <a:extLst>
                  <a:ext uri="{FF2B5EF4-FFF2-40B4-BE49-F238E27FC236}">
                    <a16:creationId xmlns:a16="http://schemas.microsoft.com/office/drawing/2014/main" id="{55B2F0AF-2BF7-4260-B250-5B1E3615DDE5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внобедренный треугольник 10">
                <a:extLst>
                  <a:ext uri="{FF2B5EF4-FFF2-40B4-BE49-F238E27FC236}">
                    <a16:creationId xmlns:a16="http://schemas.microsoft.com/office/drawing/2014/main" id="{59CE7040-744C-47DA-82CE-575D61BD81C5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11">
                <a:extLst>
                  <a:ext uri="{FF2B5EF4-FFF2-40B4-BE49-F238E27FC236}">
                    <a16:creationId xmlns:a16="http://schemas.microsoft.com/office/drawing/2014/main" id="{83AE8AFC-F239-483D-9A91-76C4C57BEBFC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5">
                <a:extLst>
                  <a:ext uri="{FF2B5EF4-FFF2-40B4-BE49-F238E27FC236}">
                    <a16:creationId xmlns:a16="http://schemas.microsoft.com/office/drawing/2014/main" id="{36E7AAAC-541D-41BC-A1DE-801736A1C3C9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10">
                <a:extLst>
                  <a:ext uri="{FF2B5EF4-FFF2-40B4-BE49-F238E27FC236}">
                    <a16:creationId xmlns:a16="http://schemas.microsoft.com/office/drawing/2014/main" id="{B19C0448-9052-4A53-8176-2E717052DD64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11">
                <a:extLst>
                  <a:ext uri="{FF2B5EF4-FFF2-40B4-BE49-F238E27FC236}">
                    <a16:creationId xmlns:a16="http://schemas.microsoft.com/office/drawing/2014/main" id="{7FE87E72-662C-4CEF-BF5F-38781FCC1C67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Двенадцатиугольник 8">
                <a:extLst>
                  <a:ext uri="{FF2B5EF4-FFF2-40B4-BE49-F238E27FC236}">
                    <a16:creationId xmlns:a16="http://schemas.microsoft.com/office/drawing/2014/main" id="{A283A1D3-B4F1-459A-9C81-710CE4EACCFF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4">
                <a:extLst>
                  <a:ext uri="{FF2B5EF4-FFF2-40B4-BE49-F238E27FC236}">
                    <a16:creationId xmlns:a16="http://schemas.microsoft.com/office/drawing/2014/main" id="{9CD610B7-2324-4FEA-996D-8F4422637132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2">
                <a:extLst>
                  <a:ext uri="{FF2B5EF4-FFF2-40B4-BE49-F238E27FC236}">
                    <a16:creationId xmlns:a16="http://schemas.microsoft.com/office/drawing/2014/main" id="{E9DB09F6-5C6C-462A-B057-7AB0456335A9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0F69ACF-2110-4659-94C5-FD0135649AB3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6F7233D-F516-417B-9F34-9D6EAE2003C2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8794A23F-58B7-43A4-B5C0-FBB562889C97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10329422-7C85-4026-82E9-4FCF4128A892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B979CEDC-AD0A-4DE4-90CD-13BBA83CE2A9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61B699EC-074F-4127-99EF-304941BE3A4D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>
              <a:extLst>
                <a:ext uri="{FF2B5EF4-FFF2-40B4-BE49-F238E27FC236}">
                  <a16:creationId xmlns:a16="http://schemas.microsoft.com/office/drawing/2014/main" id="{7DEED099-AF58-49F7-861F-A374F3708D6C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32">
              <a:extLst>
                <a:ext uri="{FF2B5EF4-FFF2-40B4-BE49-F238E27FC236}">
                  <a16:creationId xmlns:a16="http://schemas.microsoft.com/office/drawing/2014/main" id="{6C327B25-0C8A-4341-AD28-0B7FEEA5D89F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:a16="http://schemas.microsoft.com/office/drawing/2014/main" id="{5B89E5CC-166B-4C27-945F-CFFC042F04E3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id="{62EEA531-1528-4303-BCCB-CB9B62F26E89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759A5E56-B35B-4CA0-93D3-29EA8CA93D9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C18E962-4065-4994-AF66-CD1FD6CC26AE}"/>
              </a:ext>
            </a:extLst>
          </p:cNvPr>
          <p:cNvSpPr/>
          <p:nvPr/>
        </p:nvSpPr>
        <p:spPr>
          <a:xfrm>
            <a:off x="4116" y="1002640"/>
            <a:ext cx="5004048" cy="58730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E0EF5AC-A21F-4AB2-930C-17A8BCD960AB}"/>
              </a:ext>
            </a:extLst>
          </p:cNvPr>
          <p:cNvSpPr/>
          <p:nvPr/>
        </p:nvSpPr>
        <p:spPr>
          <a:xfrm>
            <a:off x="2051623" y="271155"/>
            <a:ext cx="6312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Использование технологии </a:t>
            </a:r>
            <a:r>
              <a:rPr lang="ru-RU" sz="2400" b="1" dirty="0" err="1">
                <a:solidFill>
                  <a:schemeClr val="bg1"/>
                </a:solidFill>
              </a:rPr>
              <a:t>видеоскрайбинга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9" name="Picture 42">
            <a:extLst>
              <a:ext uri="{FF2B5EF4-FFF2-40B4-BE49-F238E27FC236}">
                <a16:creationId xmlns:a16="http://schemas.microsoft.com/office/drawing/2014/main" id="{CF54D0BC-2FFA-4C3A-B728-04CF8B7E42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06" t="5661" r="3205" b="12067"/>
          <a:stretch/>
        </p:blipFill>
        <p:spPr bwMode="auto">
          <a:xfrm>
            <a:off x="4987918" y="1776023"/>
            <a:ext cx="4156082" cy="393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ÐÐ°ÑÑÐ¸Ð½ÐºÐ¸ Ð¿Ð¾ Ð·Ð°Ð¿ÑÐ¾ÑÑ Ð²Ð¸Ð´ÐµÐ¾ÑÐºÑÐ°Ð¹Ð±Ð¸Ð½Ð³">
            <a:extLst>
              <a:ext uri="{FF2B5EF4-FFF2-40B4-BE49-F238E27FC236}">
                <a16:creationId xmlns:a16="http://schemas.microsoft.com/office/drawing/2014/main" id="{4E13DD60-787C-4D11-91C7-7F289FEE1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68" y="2099399"/>
            <a:ext cx="3633081" cy="22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ACCC53-70D7-4CC1-BD9F-A744F37D6316}"/>
              </a:ext>
            </a:extLst>
          </p:cNvPr>
          <p:cNvSpPr/>
          <p:nvPr/>
        </p:nvSpPr>
        <p:spPr>
          <a:xfrm>
            <a:off x="216023" y="17441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8064A2"/>
                </a:solidFill>
              </a:rPr>
              <a:t>Видеоскрайбинг</a:t>
            </a:r>
            <a:r>
              <a:rPr lang="ru-RU" dirty="0"/>
              <a:t> - анимационные видеоролики, в которых рисованное изображение создается прямо на глазах зрителя.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937D3B-ED05-4446-AD9B-F82EA53F8563}"/>
              </a:ext>
            </a:extLst>
          </p:cNvPr>
          <p:cNvSpPr/>
          <p:nvPr/>
        </p:nvSpPr>
        <p:spPr>
          <a:xfrm>
            <a:off x="217072" y="3142527"/>
            <a:ext cx="4572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64A2"/>
                </a:solidFill>
              </a:rPr>
              <a:t>Способы создания </a:t>
            </a:r>
            <a:r>
              <a:rPr lang="ru-RU" b="1" dirty="0" err="1">
                <a:solidFill>
                  <a:srgbClr val="8064A2"/>
                </a:solidFill>
              </a:rPr>
              <a:t>скрайба</a:t>
            </a:r>
            <a:r>
              <a:rPr lang="ru-RU" b="1" dirty="0">
                <a:solidFill>
                  <a:srgbClr val="8064A2"/>
                </a:solidFill>
              </a:rPr>
              <a:t>:</a:t>
            </a:r>
          </a:p>
          <a:p>
            <a:pPr marL="285750" indent="-285750">
              <a:buClr>
                <a:srgbClr val="8064A2"/>
              </a:buClr>
              <a:buFont typeface="Wingdings" panose="05000000000000000000" pitchFamily="2" charset="2"/>
              <a:buChar char="§"/>
            </a:pPr>
            <a:r>
              <a:rPr lang="ru-RU" dirty="0"/>
              <a:t>С помощью программы </a:t>
            </a:r>
            <a:r>
              <a:rPr lang="ru-RU" dirty="0" err="1"/>
              <a:t>VideoScribe</a:t>
            </a:r>
            <a:r>
              <a:rPr lang="ru-RU" dirty="0"/>
              <a:t> от </a:t>
            </a:r>
            <a:r>
              <a:rPr lang="ru-RU" dirty="0" err="1"/>
              <a:t>Sparkol</a:t>
            </a:r>
            <a:endParaRPr lang="ru-RU" dirty="0"/>
          </a:p>
          <a:p>
            <a:pPr marL="285750" indent="-285750">
              <a:buClr>
                <a:srgbClr val="8064A2"/>
              </a:buClr>
              <a:buFont typeface="Wingdings" panose="05000000000000000000" pitchFamily="2" charset="2"/>
              <a:buChar char="§"/>
            </a:pPr>
            <a:r>
              <a:rPr lang="ru-RU" dirty="0"/>
              <a:t>При помощи графического планшета.</a:t>
            </a:r>
          </a:p>
          <a:p>
            <a:pPr marL="285750" indent="-285750">
              <a:buClr>
                <a:srgbClr val="8064A2"/>
              </a:buClr>
              <a:buFont typeface="Wingdings" panose="05000000000000000000" pitchFamily="2" charset="2"/>
              <a:buChar char="§"/>
            </a:pPr>
            <a:r>
              <a:rPr lang="ru-RU" dirty="0"/>
              <a:t>«</a:t>
            </a:r>
            <a:r>
              <a:rPr lang="ru-RU" dirty="0" err="1"/>
              <a:t>Объясняшки</a:t>
            </a:r>
            <a:r>
              <a:rPr lang="ru-RU" dirty="0"/>
              <a:t>» на </a:t>
            </a:r>
            <a:r>
              <a:rPr lang="ru-RU" dirty="0" err="1"/>
              <a:t>iPad</a:t>
            </a:r>
            <a:r>
              <a:rPr lang="ru-RU" dirty="0"/>
              <a:t>.</a:t>
            </a:r>
          </a:p>
          <a:p>
            <a:pPr marL="285750" indent="-285750">
              <a:buClr>
                <a:srgbClr val="8064A2"/>
              </a:buClr>
              <a:buFont typeface="Wingdings" panose="05000000000000000000" pitchFamily="2" charset="2"/>
              <a:buChar char="§"/>
            </a:pPr>
            <a:r>
              <a:rPr lang="ru-RU" dirty="0"/>
              <a:t>На камеру снимается живой процесс создания </a:t>
            </a:r>
            <a:r>
              <a:rPr lang="ru-RU" dirty="0" err="1"/>
              <a:t>скрайбов</a:t>
            </a:r>
            <a:r>
              <a:rPr lang="ru-RU" dirty="0"/>
              <a:t>, затем записывается звук и монтируется ролик</a:t>
            </a:r>
          </a:p>
        </p:txBody>
      </p:sp>
    </p:spTree>
    <p:extLst>
      <p:ext uri="{BB962C8B-B14F-4D97-AF65-F5344CB8AC3E}">
        <p14:creationId xmlns:p14="http://schemas.microsoft.com/office/powerpoint/2010/main" val="268313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C3DDBD6-FC03-4F6F-A012-AC9A3456A1FF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1205ADE-ABF0-4D22-9CD7-078B9895F0FA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A6C69517-A1D9-43DC-8A7E-1EACE96420AC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E0A1E060-23A4-435A-92C0-BAEA8EEA91A1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0" name="Прямоугольник 2">
                <a:extLst>
                  <a:ext uri="{FF2B5EF4-FFF2-40B4-BE49-F238E27FC236}">
                    <a16:creationId xmlns:a16="http://schemas.microsoft.com/office/drawing/2014/main" id="{4CD5F7AD-E97D-4417-B718-7AEA875BEA5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4">
                <a:extLst>
                  <a:ext uri="{FF2B5EF4-FFF2-40B4-BE49-F238E27FC236}">
                    <a16:creationId xmlns:a16="http://schemas.microsoft.com/office/drawing/2014/main" id="{55C58DDA-A827-45AA-8594-0892B79CD02D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5">
                <a:extLst>
                  <a:ext uri="{FF2B5EF4-FFF2-40B4-BE49-F238E27FC236}">
                    <a16:creationId xmlns:a16="http://schemas.microsoft.com/office/drawing/2014/main" id="{7E4FDFF7-A390-4195-907C-5E1BA23D5B0A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Двенадцатиугольник 8">
                <a:extLst>
                  <a:ext uri="{FF2B5EF4-FFF2-40B4-BE49-F238E27FC236}">
                    <a16:creationId xmlns:a16="http://schemas.microsoft.com/office/drawing/2014/main" id="{EB932D89-151B-434D-B436-B505B4C293F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10">
                <a:extLst>
                  <a:ext uri="{FF2B5EF4-FFF2-40B4-BE49-F238E27FC236}">
                    <a16:creationId xmlns:a16="http://schemas.microsoft.com/office/drawing/2014/main" id="{1F9018B1-4D73-434C-B44C-B53B8D0BFABF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ый треугольник 11">
                <a:extLst>
                  <a:ext uri="{FF2B5EF4-FFF2-40B4-BE49-F238E27FC236}">
                    <a16:creationId xmlns:a16="http://schemas.microsoft.com/office/drawing/2014/main" id="{556BA758-7A49-4934-B113-2259BE1A4698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5">
                <a:extLst>
                  <a:ext uri="{FF2B5EF4-FFF2-40B4-BE49-F238E27FC236}">
                    <a16:creationId xmlns:a16="http://schemas.microsoft.com/office/drawing/2014/main" id="{C5077C62-824F-4BBD-B9CF-446D2A3E26F6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Равнобедренный треугольник 10">
                <a:extLst>
                  <a:ext uri="{FF2B5EF4-FFF2-40B4-BE49-F238E27FC236}">
                    <a16:creationId xmlns:a16="http://schemas.microsoft.com/office/drawing/2014/main" id="{ED4F4A6B-A9D8-4616-BA04-6151BD3182D7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ый треугольник 11">
                <a:extLst>
                  <a:ext uri="{FF2B5EF4-FFF2-40B4-BE49-F238E27FC236}">
                    <a16:creationId xmlns:a16="http://schemas.microsoft.com/office/drawing/2014/main" id="{C7282456-1F1F-4CB8-A199-C131C8E52107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венадцатиугольник 8">
                <a:extLst>
                  <a:ext uri="{FF2B5EF4-FFF2-40B4-BE49-F238E27FC236}">
                    <a16:creationId xmlns:a16="http://schemas.microsoft.com/office/drawing/2014/main" id="{49FD3B6C-5256-4DE6-88BA-927CC9DF1814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4">
                <a:extLst>
                  <a:ext uri="{FF2B5EF4-FFF2-40B4-BE49-F238E27FC236}">
                    <a16:creationId xmlns:a16="http://schemas.microsoft.com/office/drawing/2014/main" id="{5A874835-F50E-476C-B72B-7ABC8CD6520A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2">
                <a:extLst>
                  <a:ext uri="{FF2B5EF4-FFF2-40B4-BE49-F238E27FC236}">
                    <a16:creationId xmlns:a16="http://schemas.microsoft.com/office/drawing/2014/main" id="{E730F84C-7418-4D3F-A2AA-B41112A04E7E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0569501-4D79-45E4-9142-C39E2F820DE1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17A80A4D-C22B-4F0C-9E40-D4A526ABC1EE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C48120B5-B773-4465-BB8F-7B9289B7182A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B94B558A-A86B-4B2B-ADB0-067973B3A754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ED00041C-4C30-4EAC-8814-85B52B5641EF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C26314FA-E115-45E9-88AC-91AD1A7E05D6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>
              <a:extLst>
                <a:ext uri="{FF2B5EF4-FFF2-40B4-BE49-F238E27FC236}">
                  <a16:creationId xmlns:a16="http://schemas.microsoft.com/office/drawing/2014/main" id="{37D51ED9-36E6-43C3-91C1-978CB838A762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32">
              <a:extLst>
                <a:ext uri="{FF2B5EF4-FFF2-40B4-BE49-F238E27FC236}">
                  <a16:creationId xmlns:a16="http://schemas.microsoft.com/office/drawing/2014/main" id="{7178329B-9FA0-401C-9F57-ACFA69EDB234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E9A14DA1-20F9-420C-9297-59DA71E1B45A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54C62727-3394-42D2-8C7B-3AFFBDB44191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85570312-192B-4002-9369-B78CEBEFAD83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F1DCB67-6ACE-46AB-A3C1-685553BEB2CC}"/>
              </a:ext>
            </a:extLst>
          </p:cNvPr>
          <p:cNvSpPr/>
          <p:nvPr/>
        </p:nvSpPr>
        <p:spPr>
          <a:xfrm>
            <a:off x="2046126" y="234204"/>
            <a:ext cx="67736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Преимущества </a:t>
            </a:r>
            <a:r>
              <a:rPr lang="ru-RU" sz="2200" b="1" dirty="0" err="1" smtClean="0">
                <a:solidFill>
                  <a:schemeClr val="bg1"/>
                </a:solidFill>
              </a:rPr>
              <a:t>видеоуроков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33" name="Shape 417">
            <a:extLst>
              <a:ext uri="{FF2B5EF4-FFF2-40B4-BE49-F238E27FC236}">
                <a16:creationId xmlns:a16="http://schemas.microsoft.com/office/drawing/2014/main" id="{25C90B95-E9BD-496F-9272-B41FFE6F27FD}"/>
              </a:ext>
            </a:extLst>
          </p:cNvPr>
          <p:cNvSpPr/>
          <p:nvPr/>
        </p:nvSpPr>
        <p:spPr>
          <a:xfrm>
            <a:off x="2931725" y="4276723"/>
            <a:ext cx="1751130" cy="111894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j-lt"/>
            </a:endParaRPr>
          </a:p>
        </p:txBody>
      </p:sp>
      <p:sp>
        <p:nvSpPr>
          <p:cNvPr id="34" name="Shape 415">
            <a:extLst>
              <a:ext uri="{FF2B5EF4-FFF2-40B4-BE49-F238E27FC236}">
                <a16:creationId xmlns:a16="http://schemas.microsoft.com/office/drawing/2014/main" id="{42E707DB-3CFA-4528-AD2E-B75EFE13BBD2}"/>
              </a:ext>
            </a:extLst>
          </p:cNvPr>
          <p:cNvSpPr/>
          <p:nvPr/>
        </p:nvSpPr>
        <p:spPr>
          <a:xfrm>
            <a:off x="4687249" y="2456679"/>
            <a:ext cx="1410994" cy="91574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j-lt"/>
            </a:endParaRPr>
          </a:p>
        </p:txBody>
      </p:sp>
      <p:sp>
        <p:nvSpPr>
          <p:cNvPr id="35" name="Shape 416">
            <a:extLst>
              <a:ext uri="{FF2B5EF4-FFF2-40B4-BE49-F238E27FC236}">
                <a16:creationId xmlns:a16="http://schemas.microsoft.com/office/drawing/2014/main" id="{71CA6FF7-3F91-43C6-B5B3-6F164B7FA781}"/>
              </a:ext>
            </a:extLst>
          </p:cNvPr>
          <p:cNvSpPr/>
          <p:nvPr/>
        </p:nvSpPr>
        <p:spPr>
          <a:xfrm flipH="1">
            <a:off x="5134472" y="3731827"/>
            <a:ext cx="963770" cy="16073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j-lt"/>
            </a:endParaRPr>
          </a:p>
        </p:txBody>
      </p:sp>
      <p:sp>
        <p:nvSpPr>
          <p:cNvPr id="36" name="Shape 417">
            <a:extLst>
              <a:ext uri="{FF2B5EF4-FFF2-40B4-BE49-F238E27FC236}">
                <a16:creationId xmlns:a16="http://schemas.microsoft.com/office/drawing/2014/main" id="{97BC215E-73FA-43A7-916A-24BE493F3AC9}"/>
              </a:ext>
            </a:extLst>
          </p:cNvPr>
          <p:cNvSpPr/>
          <p:nvPr/>
        </p:nvSpPr>
        <p:spPr>
          <a:xfrm flipH="1">
            <a:off x="2873562" y="2456681"/>
            <a:ext cx="1306973" cy="141850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+mj-lt"/>
            </a:endParaRPr>
          </a:p>
        </p:txBody>
      </p:sp>
      <p:sp>
        <p:nvSpPr>
          <p:cNvPr id="37" name="Shape 418">
            <a:extLst>
              <a:ext uri="{FF2B5EF4-FFF2-40B4-BE49-F238E27FC236}">
                <a16:creationId xmlns:a16="http://schemas.microsoft.com/office/drawing/2014/main" id="{BA26485D-FC99-45D4-8299-570E030C78ED}"/>
              </a:ext>
            </a:extLst>
          </p:cNvPr>
          <p:cNvSpPr/>
          <p:nvPr/>
        </p:nvSpPr>
        <p:spPr>
          <a:xfrm>
            <a:off x="3617281" y="1987582"/>
            <a:ext cx="1633222" cy="1587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69D2F6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38" name="Shape 421">
            <a:extLst>
              <a:ext uri="{FF2B5EF4-FFF2-40B4-BE49-F238E27FC236}">
                <a16:creationId xmlns:a16="http://schemas.microsoft.com/office/drawing/2014/main" id="{B960A1FA-C13C-4B37-BF7C-660A92F08B25}"/>
              </a:ext>
            </a:extLst>
          </p:cNvPr>
          <p:cNvSpPr/>
          <p:nvPr/>
        </p:nvSpPr>
        <p:spPr>
          <a:xfrm>
            <a:off x="5134473" y="2938054"/>
            <a:ext cx="1272900" cy="1237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500"/>
                  <a:pt x="10800" y="5500"/>
                </a:cubicBezTo>
                <a:cubicBezTo>
                  <a:pt x="13728" y="5500"/>
                  <a:pt x="16101" y="7872"/>
                  <a:pt x="16101" y="10800"/>
                </a:cubicBezTo>
                <a:cubicBezTo>
                  <a:pt x="16101" y="13728"/>
                  <a:pt x="13728" y="16101"/>
                  <a:pt x="10800" y="16101"/>
                </a:cubicBezTo>
                <a:cubicBezTo>
                  <a:pt x="7872" y="16101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2" y="12601"/>
                </a:cubicBezTo>
                <a:lnTo>
                  <a:pt x="1963" y="12601"/>
                </a:lnTo>
                <a:cubicBezTo>
                  <a:pt x="2448" y="12601"/>
                  <a:pt x="2965" y="12978"/>
                  <a:pt x="3113" y="13439"/>
                </a:cubicBezTo>
                <a:lnTo>
                  <a:pt x="3495" y="14371"/>
                </a:lnTo>
                <a:cubicBezTo>
                  <a:pt x="3719" y="14800"/>
                  <a:pt x="3621" y="15433"/>
                  <a:pt x="3279" y="15776"/>
                </a:cubicBezTo>
                <a:lnTo>
                  <a:pt x="2514" y="16541"/>
                </a:lnTo>
                <a:cubicBezTo>
                  <a:pt x="2170" y="16884"/>
                  <a:pt x="2170" y="17444"/>
                  <a:pt x="2514" y="17787"/>
                </a:cubicBezTo>
                <a:lnTo>
                  <a:pt x="3812" y="19087"/>
                </a:lnTo>
                <a:cubicBezTo>
                  <a:pt x="4156" y="19430"/>
                  <a:pt x="4716" y="19430"/>
                  <a:pt x="5059" y="19087"/>
                </a:cubicBezTo>
                <a:lnTo>
                  <a:pt x="5824" y="18321"/>
                </a:lnTo>
                <a:cubicBezTo>
                  <a:pt x="6167" y="17979"/>
                  <a:pt x="6800" y="17882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1" y="19152"/>
                  <a:pt x="9001" y="19637"/>
                </a:cubicBezTo>
                <a:lnTo>
                  <a:pt x="9001" y="20718"/>
                </a:lnTo>
                <a:cubicBezTo>
                  <a:pt x="9001" y="21203"/>
                  <a:pt x="9398" y="21600"/>
                  <a:pt x="9882" y="21600"/>
                </a:cubicBezTo>
                <a:lnTo>
                  <a:pt x="11718" y="21600"/>
                </a:lnTo>
                <a:cubicBezTo>
                  <a:pt x="12204" y="21600"/>
                  <a:pt x="12601" y="21203"/>
                  <a:pt x="12601" y="20718"/>
                </a:cubicBezTo>
                <a:lnTo>
                  <a:pt x="12601" y="19637"/>
                </a:lnTo>
                <a:cubicBezTo>
                  <a:pt x="12601" y="19152"/>
                  <a:pt x="12978" y="18635"/>
                  <a:pt x="13440" y="18487"/>
                </a:cubicBezTo>
                <a:lnTo>
                  <a:pt x="14370" y="18105"/>
                </a:lnTo>
                <a:cubicBezTo>
                  <a:pt x="14800" y="17882"/>
                  <a:pt x="15433" y="17979"/>
                  <a:pt x="15775" y="18321"/>
                </a:cubicBezTo>
                <a:lnTo>
                  <a:pt x="16541" y="19087"/>
                </a:lnTo>
                <a:cubicBezTo>
                  <a:pt x="16884" y="19430"/>
                  <a:pt x="17444" y="19430"/>
                  <a:pt x="17788" y="19087"/>
                </a:cubicBezTo>
                <a:lnTo>
                  <a:pt x="19087" y="17787"/>
                </a:lnTo>
                <a:cubicBezTo>
                  <a:pt x="19430" y="17444"/>
                  <a:pt x="19430" y="16884"/>
                  <a:pt x="19087" y="16541"/>
                </a:cubicBezTo>
                <a:lnTo>
                  <a:pt x="18321" y="15776"/>
                </a:lnTo>
                <a:cubicBezTo>
                  <a:pt x="17979" y="15433"/>
                  <a:pt x="17882" y="14801"/>
                  <a:pt x="18105" y="14371"/>
                </a:cubicBezTo>
                <a:lnTo>
                  <a:pt x="18487" y="13439"/>
                </a:lnTo>
                <a:cubicBezTo>
                  <a:pt x="18635" y="12978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6"/>
                  <a:pt x="21203" y="8999"/>
                  <a:pt x="20718" y="8999"/>
                </a:cubicBezTo>
                <a:lnTo>
                  <a:pt x="19637" y="8999"/>
                </a:lnTo>
                <a:cubicBezTo>
                  <a:pt x="19152" y="8999"/>
                  <a:pt x="18635" y="8623"/>
                  <a:pt x="18487" y="8161"/>
                </a:cubicBezTo>
                <a:lnTo>
                  <a:pt x="18105" y="7229"/>
                </a:lnTo>
                <a:cubicBezTo>
                  <a:pt x="17882" y="6800"/>
                  <a:pt x="17979" y="6167"/>
                  <a:pt x="18321" y="5825"/>
                </a:cubicBezTo>
                <a:lnTo>
                  <a:pt x="19087" y="5060"/>
                </a:lnTo>
                <a:cubicBezTo>
                  <a:pt x="19430" y="4718"/>
                  <a:pt x="19430" y="4156"/>
                  <a:pt x="19087" y="3813"/>
                </a:cubicBezTo>
                <a:lnTo>
                  <a:pt x="17788" y="2514"/>
                </a:lnTo>
                <a:cubicBezTo>
                  <a:pt x="17444" y="2171"/>
                  <a:pt x="16884" y="2171"/>
                  <a:pt x="16541" y="2514"/>
                </a:cubicBezTo>
                <a:lnTo>
                  <a:pt x="15775" y="3279"/>
                </a:lnTo>
                <a:cubicBezTo>
                  <a:pt x="15433" y="3621"/>
                  <a:pt x="14800" y="3718"/>
                  <a:pt x="14370" y="3495"/>
                </a:cubicBezTo>
                <a:lnTo>
                  <a:pt x="13440" y="3114"/>
                </a:lnTo>
                <a:cubicBezTo>
                  <a:pt x="12978" y="2965"/>
                  <a:pt x="12601" y="2448"/>
                  <a:pt x="12601" y="1963"/>
                </a:cubicBezTo>
                <a:lnTo>
                  <a:pt x="12601" y="882"/>
                </a:lnTo>
                <a:cubicBezTo>
                  <a:pt x="12601" y="397"/>
                  <a:pt x="12204" y="0"/>
                  <a:pt x="11718" y="0"/>
                </a:cubicBezTo>
                <a:lnTo>
                  <a:pt x="9882" y="0"/>
                </a:lnTo>
                <a:cubicBezTo>
                  <a:pt x="9398" y="0"/>
                  <a:pt x="9001" y="397"/>
                  <a:pt x="9001" y="882"/>
                </a:cubicBezTo>
                <a:lnTo>
                  <a:pt x="9001" y="1963"/>
                </a:lnTo>
                <a:cubicBezTo>
                  <a:pt x="9001" y="2448"/>
                  <a:pt x="8622" y="2965"/>
                  <a:pt x="8160" y="3114"/>
                </a:cubicBezTo>
                <a:lnTo>
                  <a:pt x="7230" y="3495"/>
                </a:lnTo>
                <a:cubicBezTo>
                  <a:pt x="6800" y="3718"/>
                  <a:pt x="6167" y="3621"/>
                  <a:pt x="5824" y="3279"/>
                </a:cubicBezTo>
                <a:lnTo>
                  <a:pt x="5059" y="2514"/>
                </a:lnTo>
                <a:cubicBezTo>
                  <a:pt x="4716" y="2171"/>
                  <a:pt x="4156" y="2171"/>
                  <a:pt x="3812" y="2514"/>
                </a:cubicBezTo>
                <a:lnTo>
                  <a:pt x="2514" y="3813"/>
                </a:lnTo>
                <a:cubicBezTo>
                  <a:pt x="2170" y="4156"/>
                  <a:pt x="2170" y="4718"/>
                  <a:pt x="2514" y="5060"/>
                </a:cubicBezTo>
                <a:lnTo>
                  <a:pt x="3279" y="5825"/>
                </a:lnTo>
                <a:cubicBezTo>
                  <a:pt x="3621" y="6167"/>
                  <a:pt x="3719" y="6800"/>
                  <a:pt x="3495" y="7229"/>
                </a:cubicBezTo>
                <a:lnTo>
                  <a:pt x="3113" y="8161"/>
                </a:lnTo>
                <a:cubicBezTo>
                  <a:pt x="2965" y="8623"/>
                  <a:pt x="2448" y="8999"/>
                  <a:pt x="1963" y="8999"/>
                </a:cubicBezTo>
                <a:lnTo>
                  <a:pt x="882" y="8999"/>
                </a:lnTo>
                <a:cubicBezTo>
                  <a:pt x="397" y="8999"/>
                  <a:pt x="0" y="9396"/>
                  <a:pt x="0" y="9882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39" name="Shape 424">
            <a:extLst>
              <a:ext uri="{FF2B5EF4-FFF2-40B4-BE49-F238E27FC236}">
                <a16:creationId xmlns:a16="http://schemas.microsoft.com/office/drawing/2014/main" id="{1F413E4F-7009-4F78-A4EE-2F0C3500A666}"/>
              </a:ext>
            </a:extLst>
          </p:cNvPr>
          <p:cNvSpPr/>
          <p:nvPr/>
        </p:nvSpPr>
        <p:spPr>
          <a:xfrm>
            <a:off x="3802558" y="3912368"/>
            <a:ext cx="2041456" cy="1984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499"/>
                  <a:pt x="10800" y="5499"/>
                </a:cubicBezTo>
                <a:cubicBezTo>
                  <a:pt x="13727" y="5499"/>
                  <a:pt x="16101" y="7872"/>
                  <a:pt x="16101" y="10800"/>
                </a:cubicBezTo>
                <a:cubicBezTo>
                  <a:pt x="16101" y="13727"/>
                  <a:pt x="13727" y="16101"/>
                  <a:pt x="10800" y="16101"/>
                </a:cubicBezTo>
                <a:cubicBezTo>
                  <a:pt x="7872" y="16101"/>
                  <a:pt x="5499" y="13727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3"/>
                  <a:pt x="397" y="12600"/>
                  <a:pt x="882" y="12600"/>
                </a:cubicBezTo>
                <a:lnTo>
                  <a:pt x="1963" y="12600"/>
                </a:lnTo>
                <a:cubicBezTo>
                  <a:pt x="2448" y="12600"/>
                  <a:pt x="2965" y="12978"/>
                  <a:pt x="3113" y="13440"/>
                </a:cubicBezTo>
                <a:lnTo>
                  <a:pt x="3495" y="14369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4"/>
                  <a:pt x="2171" y="17444"/>
                  <a:pt x="2514" y="17788"/>
                </a:cubicBezTo>
                <a:lnTo>
                  <a:pt x="3812" y="19086"/>
                </a:lnTo>
                <a:cubicBezTo>
                  <a:pt x="4155" y="19429"/>
                  <a:pt x="4717" y="19429"/>
                  <a:pt x="5060" y="19086"/>
                </a:cubicBezTo>
                <a:lnTo>
                  <a:pt x="5825" y="18321"/>
                </a:lnTo>
                <a:cubicBezTo>
                  <a:pt x="6168" y="17978"/>
                  <a:pt x="6800" y="17880"/>
                  <a:pt x="7230" y="18105"/>
                </a:cubicBezTo>
                <a:lnTo>
                  <a:pt x="8160" y="18487"/>
                </a:lnTo>
                <a:cubicBezTo>
                  <a:pt x="8622" y="18634"/>
                  <a:pt x="9000" y="19152"/>
                  <a:pt x="9000" y="19637"/>
                </a:cubicBezTo>
                <a:lnTo>
                  <a:pt x="9000" y="20719"/>
                </a:lnTo>
                <a:cubicBezTo>
                  <a:pt x="9000" y="21203"/>
                  <a:pt x="9396" y="21600"/>
                  <a:pt x="9881" y="21600"/>
                </a:cubicBezTo>
                <a:lnTo>
                  <a:pt x="11718" y="21600"/>
                </a:lnTo>
                <a:cubicBezTo>
                  <a:pt x="12203" y="21600"/>
                  <a:pt x="12600" y="21203"/>
                  <a:pt x="12600" y="20719"/>
                </a:cubicBezTo>
                <a:lnTo>
                  <a:pt x="12600" y="19637"/>
                </a:lnTo>
                <a:cubicBezTo>
                  <a:pt x="12600" y="19152"/>
                  <a:pt x="12978" y="18634"/>
                  <a:pt x="13439" y="18487"/>
                </a:cubicBezTo>
                <a:lnTo>
                  <a:pt x="14370" y="18105"/>
                </a:lnTo>
                <a:cubicBezTo>
                  <a:pt x="14800" y="17880"/>
                  <a:pt x="15432" y="17978"/>
                  <a:pt x="15775" y="18321"/>
                </a:cubicBezTo>
                <a:lnTo>
                  <a:pt x="16540" y="19086"/>
                </a:lnTo>
                <a:cubicBezTo>
                  <a:pt x="16883" y="19429"/>
                  <a:pt x="17444" y="19429"/>
                  <a:pt x="17787" y="19086"/>
                </a:cubicBezTo>
                <a:lnTo>
                  <a:pt x="19086" y="17788"/>
                </a:lnTo>
                <a:cubicBezTo>
                  <a:pt x="19429" y="17444"/>
                  <a:pt x="19429" y="16884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1" y="14800"/>
                  <a:pt x="18105" y="14369"/>
                </a:cubicBezTo>
                <a:lnTo>
                  <a:pt x="18486" y="13440"/>
                </a:lnTo>
                <a:cubicBezTo>
                  <a:pt x="18634" y="12978"/>
                  <a:pt x="19152" y="12600"/>
                  <a:pt x="19637" y="12600"/>
                </a:cubicBezTo>
                <a:lnTo>
                  <a:pt x="20718" y="12600"/>
                </a:lnTo>
                <a:cubicBezTo>
                  <a:pt x="21203" y="12600"/>
                  <a:pt x="21600" y="12203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6" y="8161"/>
                </a:cubicBezTo>
                <a:lnTo>
                  <a:pt x="18105" y="7230"/>
                </a:lnTo>
                <a:cubicBezTo>
                  <a:pt x="17881" y="6800"/>
                  <a:pt x="17978" y="6168"/>
                  <a:pt x="18321" y="5825"/>
                </a:cubicBezTo>
                <a:lnTo>
                  <a:pt x="19086" y="5059"/>
                </a:lnTo>
                <a:cubicBezTo>
                  <a:pt x="19429" y="4717"/>
                  <a:pt x="19429" y="4156"/>
                  <a:pt x="19086" y="3812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0" y="3719"/>
                  <a:pt x="14370" y="3495"/>
                </a:cubicBezTo>
                <a:lnTo>
                  <a:pt x="13439" y="3113"/>
                </a:lnTo>
                <a:cubicBezTo>
                  <a:pt x="12978" y="2965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6"/>
                  <a:pt x="12203" y="0"/>
                  <a:pt x="11718" y="0"/>
                </a:cubicBezTo>
                <a:lnTo>
                  <a:pt x="9881" y="0"/>
                </a:lnTo>
                <a:cubicBezTo>
                  <a:pt x="9396" y="0"/>
                  <a:pt x="9000" y="396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5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8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2" y="2514"/>
                </a:cubicBezTo>
                <a:lnTo>
                  <a:pt x="2514" y="3812"/>
                </a:lnTo>
                <a:cubicBezTo>
                  <a:pt x="2171" y="4156"/>
                  <a:pt x="2171" y="4717"/>
                  <a:pt x="2514" y="5059"/>
                </a:cubicBezTo>
                <a:lnTo>
                  <a:pt x="3279" y="5825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1"/>
                </a:lnTo>
                <a:cubicBezTo>
                  <a:pt x="2965" y="8622"/>
                  <a:pt x="2448" y="9000"/>
                  <a:pt x="1963" y="9000"/>
                </a:cubicBezTo>
                <a:lnTo>
                  <a:pt x="882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41" name="Freeform 425">
            <a:extLst>
              <a:ext uri="{FF2B5EF4-FFF2-40B4-BE49-F238E27FC236}">
                <a16:creationId xmlns:a16="http://schemas.microsoft.com/office/drawing/2014/main" id="{7C1AD876-2332-4132-B067-4B7E4EE2B58C}"/>
              </a:ext>
            </a:extLst>
          </p:cNvPr>
          <p:cNvSpPr/>
          <p:nvPr/>
        </p:nvSpPr>
        <p:spPr>
          <a:xfrm>
            <a:off x="5565220" y="3372421"/>
            <a:ext cx="411405" cy="373429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2" name="Freeform 457">
            <a:extLst>
              <a:ext uri="{FF2B5EF4-FFF2-40B4-BE49-F238E27FC236}">
                <a16:creationId xmlns:a16="http://schemas.microsoft.com/office/drawing/2014/main" id="{20B231AC-AD49-4EEA-9CDE-5A20D2137B55}"/>
              </a:ext>
            </a:extLst>
          </p:cNvPr>
          <p:cNvSpPr/>
          <p:nvPr/>
        </p:nvSpPr>
        <p:spPr>
          <a:xfrm>
            <a:off x="3086638" y="3729831"/>
            <a:ext cx="361141" cy="526827"/>
          </a:xfrm>
          <a:custGeom>
            <a:avLst/>
            <a:gdLst>
              <a:gd name="connsiteX0" fmla="*/ 108177 w 216354"/>
              <a:gd name="connsiteY0" fmla="*/ 60848 h 324530"/>
              <a:gd name="connsiteX1" fmla="*/ 129199 w 216354"/>
              <a:gd name="connsiteY1" fmla="*/ 64229 h 324530"/>
              <a:gd name="connsiteX2" fmla="*/ 147581 w 216354"/>
              <a:gd name="connsiteY2" fmla="*/ 75638 h 324530"/>
              <a:gd name="connsiteX3" fmla="*/ 155504 w 216354"/>
              <a:gd name="connsiteY3" fmla="*/ 94654 h 324530"/>
              <a:gd name="connsiteX4" fmla="*/ 153497 w 216354"/>
              <a:gd name="connsiteY4" fmla="*/ 99408 h 324530"/>
              <a:gd name="connsiteX5" fmla="*/ 148744 w 216354"/>
              <a:gd name="connsiteY5" fmla="*/ 101415 h 324530"/>
              <a:gd name="connsiteX6" fmla="*/ 143989 w 216354"/>
              <a:gd name="connsiteY6" fmla="*/ 99408 h 324530"/>
              <a:gd name="connsiteX7" fmla="*/ 141982 w 216354"/>
              <a:gd name="connsiteY7" fmla="*/ 94654 h 324530"/>
              <a:gd name="connsiteX8" fmla="*/ 130573 w 216354"/>
              <a:gd name="connsiteY8" fmla="*/ 79653 h 324530"/>
              <a:gd name="connsiteX9" fmla="*/ 108177 w 216354"/>
              <a:gd name="connsiteY9" fmla="*/ 74371 h 324530"/>
              <a:gd name="connsiteX10" fmla="*/ 103422 w 216354"/>
              <a:gd name="connsiteY10" fmla="*/ 72364 h 324530"/>
              <a:gd name="connsiteX11" fmla="*/ 101415 w 216354"/>
              <a:gd name="connsiteY11" fmla="*/ 67610 h 324530"/>
              <a:gd name="connsiteX12" fmla="*/ 103422 w 216354"/>
              <a:gd name="connsiteY12" fmla="*/ 62856 h 324530"/>
              <a:gd name="connsiteX13" fmla="*/ 108177 w 216354"/>
              <a:gd name="connsiteY13" fmla="*/ 60848 h 324530"/>
              <a:gd name="connsiteX14" fmla="*/ 108177 w 216354"/>
              <a:gd name="connsiteY14" fmla="*/ 27044 h 324530"/>
              <a:gd name="connsiteX15" fmla="*/ 79337 w 216354"/>
              <a:gd name="connsiteY15" fmla="*/ 31797 h 324530"/>
              <a:gd name="connsiteX16" fmla="*/ 53349 w 216354"/>
              <a:gd name="connsiteY16" fmla="*/ 44897 h 324530"/>
              <a:gd name="connsiteX17" fmla="*/ 34333 w 216354"/>
              <a:gd name="connsiteY17" fmla="*/ 66343 h 324530"/>
              <a:gd name="connsiteX18" fmla="*/ 27044 w 216354"/>
              <a:gd name="connsiteY18" fmla="*/ 94655 h 324530"/>
              <a:gd name="connsiteX19" fmla="*/ 41411 w 216354"/>
              <a:gd name="connsiteY19" fmla="*/ 132686 h 324530"/>
              <a:gd name="connsiteX20" fmla="*/ 47856 w 216354"/>
              <a:gd name="connsiteY20" fmla="*/ 139658 h 324530"/>
              <a:gd name="connsiteX21" fmla="*/ 54300 w 216354"/>
              <a:gd name="connsiteY21" fmla="*/ 146630 h 324530"/>
              <a:gd name="connsiteX22" fmla="*/ 84091 w 216354"/>
              <a:gd name="connsiteY22" fmla="*/ 209593 h 324530"/>
              <a:gd name="connsiteX23" fmla="*/ 132263 w 216354"/>
              <a:gd name="connsiteY23" fmla="*/ 209593 h 324530"/>
              <a:gd name="connsiteX24" fmla="*/ 162054 w 216354"/>
              <a:gd name="connsiteY24" fmla="*/ 146630 h 324530"/>
              <a:gd name="connsiteX25" fmla="*/ 168498 w 216354"/>
              <a:gd name="connsiteY25" fmla="*/ 139658 h 324530"/>
              <a:gd name="connsiteX26" fmla="*/ 174943 w 216354"/>
              <a:gd name="connsiteY26" fmla="*/ 132686 h 324530"/>
              <a:gd name="connsiteX27" fmla="*/ 189310 w 216354"/>
              <a:gd name="connsiteY27" fmla="*/ 94655 h 324530"/>
              <a:gd name="connsiteX28" fmla="*/ 182021 w 216354"/>
              <a:gd name="connsiteY28" fmla="*/ 66343 h 324530"/>
              <a:gd name="connsiteX29" fmla="*/ 163005 w 216354"/>
              <a:gd name="connsiteY29" fmla="*/ 44897 h 324530"/>
              <a:gd name="connsiteX30" fmla="*/ 137017 w 216354"/>
              <a:gd name="connsiteY30" fmla="*/ 31797 h 324530"/>
              <a:gd name="connsiteX31" fmla="*/ 108177 w 216354"/>
              <a:gd name="connsiteY31" fmla="*/ 27044 h 324530"/>
              <a:gd name="connsiteX32" fmla="*/ 108177 w 216354"/>
              <a:gd name="connsiteY32" fmla="*/ 0 h 324530"/>
              <a:gd name="connsiteX33" fmla="*/ 147581 w 216354"/>
              <a:gd name="connsiteY33" fmla="*/ 6866 h 324530"/>
              <a:gd name="connsiteX34" fmla="*/ 182231 w 216354"/>
              <a:gd name="connsiteY34" fmla="*/ 25671 h 324530"/>
              <a:gd name="connsiteX35" fmla="*/ 206952 w 216354"/>
              <a:gd name="connsiteY35" fmla="*/ 55672 h 324530"/>
              <a:gd name="connsiteX36" fmla="*/ 216354 w 216354"/>
              <a:gd name="connsiteY36" fmla="*/ 94655 h 324530"/>
              <a:gd name="connsiteX37" fmla="*/ 194592 w 216354"/>
              <a:gd name="connsiteY37" fmla="*/ 151279 h 324530"/>
              <a:gd name="connsiteX38" fmla="*/ 178851 w 216354"/>
              <a:gd name="connsiteY38" fmla="*/ 169660 h 324530"/>
              <a:gd name="connsiteX39" fmla="*/ 166280 w 216354"/>
              <a:gd name="connsiteY39" fmla="*/ 189838 h 324530"/>
              <a:gd name="connsiteX40" fmla="*/ 159096 w 216354"/>
              <a:gd name="connsiteY40" fmla="*/ 212551 h 324530"/>
              <a:gd name="connsiteX41" fmla="*/ 169027 w 216354"/>
              <a:gd name="connsiteY41" fmla="*/ 229876 h 324530"/>
              <a:gd name="connsiteX42" fmla="*/ 163745 w 216354"/>
              <a:gd name="connsiteY42" fmla="*/ 243398 h 324530"/>
              <a:gd name="connsiteX43" fmla="*/ 169027 w 216354"/>
              <a:gd name="connsiteY43" fmla="*/ 256920 h 324530"/>
              <a:gd name="connsiteX44" fmla="*/ 159519 w 216354"/>
              <a:gd name="connsiteY44" fmla="*/ 274034 h 324530"/>
              <a:gd name="connsiteX45" fmla="*/ 162266 w 216354"/>
              <a:gd name="connsiteY45" fmla="*/ 283964 h 324530"/>
              <a:gd name="connsiteX46" fmla="*/ 155610 w 216354"/>
              <a:gd name="connsiteY46" fmla="*/ 298965 h 324530"/>
              <a:gd name="connsiteX47" fmla="*/ 139235 w 216354"/>
              <a:gd name="connsiteY47" fmla="*/ 304247 h 324530"/>
              <a:gd name="connsiteX48" fmla="*/ 126559 w 216354"/>
              <a:gd name="connsiteY48" fmla="*/ 319037 h 324530"/>
              <a:gd name="connsiteX49" fmla="*/ 108177 w 216354"/>
              <a:gd name="connsiteY49" fmla="*/ 324530 h 324530"/>
              <a:gd name="connsiteX50" fmla="*/ 89795 w 216354"/>
              <a:gd name="connsiteY50" fmla="*/ 319037 h 324530"/>
              <a:gd name="connsiteX51" fmla="*/ 77119 w 216354"/>
              <a:gd name="connsiteY51" fmla="*/ 304247 h 324530"/>
              <a:gd name="connsiteX52" fmla="*/ 60744 w 216354"/>
              <a:gd name="connsiteY52" fmla="*/ 298965 h 324530"/>
              <a:gd name="connsiteX53" fmla="*/ 54088 w 216354"/>
              <a:gd name="connsiteY53" fmla="*/ 283964 h 324530"/>
              <a:gd name="connsiteX54" fmla="*/ 56835 w 216354"/>
              <a:gd name="connsiteY54" fmla="*/ 274034 h 324530"/>
              <a:gd name="connsiteX55" fmla="*/ 47327 w 216354"/>
              <a:gd name="connsiteY55" fmla="*/ 256920 h 324530"/>
              <a:gd name="connsiteX56" fmla="*/ 52609 w 216354"/>
              <a:gd name="connsiteY56" fmla="*/ 243398 h 324530"/>
              <a:gd name="connsiteX57" fmla="*/ 47327 w 216354"/>
              <a:gd name="connsiteY57" fmla="*/ 229876 h 324530"/>
              <a:gd name="connsiteX58" fmla="*/ 57258 w 216354"/>
              <a:gd name="connsiteY58" fmla="*/ 212551 h 324530"/>
              <a:gd name="connsiteX59" fmla="*/ 50074 w 216354"/>
              <a:gd name="connsiteY59" fmla="*/ 189838 h 324530"/>
              <a:gd name="connsiteX60" fmla="*/ 37503 w 216354"/>
              <a:gd name="connsiteY60" fmla="*/ 169660 h 324530"/>
              <a:gd name="connsiteX61" fmla="*/ 21762 w 216354"/>
              <a:gd name="connsiteY61" fmla="*/ 151279 h 324530"/>
              <a:gd name="connsiteX62" fmla="*/ 0 w 216354"/>
              <a:gd name="connsiteY62" fmla="*/ 94655 h 324530"/>
              <a:gd name="connsiteX63" fmla="*/ 9402 w 216354"/>
              <a:gd name="connsiteY63" fmla="*/ 55672 h 324530"/>
              <a:gd name="connsiteX64" fmla="*/ 34123 w 216354"/>
              <a:gd name="connsiteY64" fmla="*/ 25671 h 324530"/>
              <a:gd name="connsiteX65" fmla="*/ 68773 w 216354"/>
              <a:gd name="connsiteY65" fmla="*/ 6866 h 324530"/>
              <a:gd name="connsiteX66" fmla="*/ 108177 w 216354"/>
              <a:gd name="connsiteY66" fmla="*/ 0 h 32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16354" h="324530">
                <a:moveTo>
                  <a:pt x="108177" y="60848"/>
                </a:moveTo>
                <a:cubicBezTo>
                  <a:pt x="115219" y="60848"/>
                  <a:pt x="122227" y="61976"/>
                  <a:pt x="129199" y="64229"/>
                </a:cubicBezTo>
                <a:cubicBezTo>
                  <a:pt x="136172" y="66483"/>
                  <a:pt x="142299" y="70286"/>
                  <a:pt x="147581" y="75638"/>
                </a:cubicBezTo>
                <a:cubicBezTo>
                  <a:pt x="152863" y="80991"/>
                  <a:pt x="155504" y="87329"/>
                  <a:pt x="155504" y="94654"/>
                </a:cubicBezTo>
                <a:cubicBezTo>
                  <a:pt x="155504" y="96485"/>
                  <a:pt x="154835" y="98069"/>
                  <a:pt x="153497" y="99408"/>
                </a:cubicBezTo>
                <a:cubicBezTo>
                  <a:pt x="152158" y="100746"/>
                  <a:pt x="150574" y="101415"/>
                  <a:pt x="148744" y="101415"/>
                </a:cubicBezTo>
                <a:cubicBezTo>
                  <a:pt x="146911" y="101415"/>
                  <a:pt x="145327" y="100746"/>
                  <a:pt x="143989" y="99408"/>
                </a:cubicBezTo>
                <a:cubicBezTo>
                  <a:pt x="142651" y="98069"/>
                  <a:pt x="141982" y="96485"/>
                  <a:pt x="141982" y="94654"/>
                </a:cubicBezTo>
                <a:cubicBezTo>
                  <a:pt x="141982" y="88175"/>
                  <a:pt x="138179" y="83174"/>
                  <a:pt x="130573" y="79653"/>
                </a:cubicBezTo>
                <a:cubicBezTo>
                  <a:pt x="122967" y="76132"/>
                  <a:pt x="115501" y="74371"/>
                  <a:pt x="108177" y="74371"/>
                </a:cubicBezTo>
                <a:cubicBezTo>
                  <a:pt x="106345" y="74371"/>
                  <a:pt x="104760" y="73702"/>
                  <a:pt x="103422" y="72364"/>
                </a:cubicBezTo>
                <a:cubicBezTo>
                  <a:pt x="102084" y="71026"/>
                  <a:pt x="101415" y="69441"/>
                  <a:pt x="101415" y="67610"/>
                </a:cubicBezTo>
                <a:cubicBezTo>
                  <a:pt x="101415" y="65779"/>
                  <a:pt x="102084" y="64194"/>
                  <a:pt x="103422" y="62856"/>
                </a:cubicBezTo>
                <a:cubicBezTo>
                  <a:pt x="104760" y="61517"/>
                  <a:pt x="106345" y="60848"/>
                  <a:pt x="108177" y="60848"/>
                </a:cubicBezTo>
                <a:close/>
                <a:moveTo>
                  <a:pt x="108177" y="27044"/>
                </a:moveTo>
                <a:cubicBezTo>
                  <a:pt x="98458" y="27044"/>
                  <a:pt x="88845" y="28629"/>
                  <a:pt x="79337" y="31797"/>
                </a:cubicBezTo>
                <a:cubicBezTo>
                  <a:pt x="69829" y="34967"/>
                  <a:pt x="61167" y="39333"/>
                  <a:pt x="53349" y="44897"/>
                </a:cubicBezTo>
                <a:cubicBezTo>
                  <a:pt x="45532" y="50461"/>
                  <a:pt x="39193" y="57609"/>
                  <a:pt x="34333" y="66343"/>
                </a:cubicBezTo>
                <a:cubicBezTo>
                  <a:pt x="29474" y="75076"/>
                  <a:pt x="27044" y="84513"/>
                  <a:pt x="27044" y="94655"/>
                </a:cubicBezTo>
                <a:cubicBezTo>
                  <a:pt x="27044" y="108881"/>
                  <a:pt x="31834" y="121558"/>
                  <a:pt x="41411" y="132686"/>
                </a:cubicBezTo>
                <a:cubicBezTo>
                  <a:pt x="42820" y="134235"/>
                  <a:pt x="44968" y="136559"/>
                  <a:pt x="47856" y="139658"/>
                </a:cubicBezTo>
                <a:cubicBezTo>
                  <a:pt x="50743" y="142757"/>
                  <a:pt x="52891" y="145081"/>
                  <a:pt x="54300" y="146630"/>
                </a:cubicBezTo>
                <a:cubicBezTo>
                  <a:pt x="72329" y="168181"/>
                  <a:pt x="82259" y="189169"/>
                  <a:pt x="84091" y="209593"/>
                </a:cubicBezTo>
                <a:lnTo>
                  <a:pt x="132263" y="209593"/>
                </a:lnTo>
                <a:cubicBezTo>
                  <a:pt x="134094" y="189169"/>
                  <a:pt x="144024" y="168181"/>
                  <a:pt x="162054" y="146630"/>
                </a:cubicBezTo>
                <a:cubicBezTo>
                  <a:pt x="163463" y="145081"/>
                  <a:pt x="165611" y="142757"/>
                  <a:pt x="168498" y="139658"/>
                </a:cubicBezTo>
                <a:cubicBezTo>
                  <a:pt x="171386" y="136559"/>
                  <a:pt x="173534" y="134235"/>
                  <a:pt x="174943" y="132686"/>
                </a:cubicBezTo>
                <a:cubicBezTo>
                  <a:pt x="184520" y="121558"/>
                  <a:pt x="189310" y="108881"/>
                  <a:pt x="189310" y="94655"/>
                </a:cubicBezTo>
                <a:cubicBezTo>
                  <a:pt x="189310" y="84513"/>
                  <a:pt x="186880" y="75076"/>
                  <a:pt x="182021" y="66343"/>
                </a:cubicBezTo>
                <a:cubicBezTo>
                  <a:pt x="177161" y="57609"/>
                  <a:pt x="170822" y="50461"/>
                  <a:pt x="163005" y="44897"/>
                </a:cubicBezTo>
                <a:cubicBezTo>
                  <a:pt x="155187" y="39333"/>
                  <a:pt x="146525" y="34967"/>
                  <a:pt x="137017" y="31797"/>
                </a:cubicBezTo>
                <a:cubicBezTo>
                  <a:pt x="127509" y="28629"/>
                  <a:pt x="117896" y="27044"/>
                  <a:pt x="108177" y="27044"/>
                </a:cubicBezTo>
                <a:close/>
                <a:moveTo>
                  <a:pt x="108177" y="0"/>
                </a:moveTo>
                <a:cubicBezTo>
                  <a:pt x="121558" y="0"/>
                  <a:pt x="134693" y="2289"/>
                  <a:pt x="147581" y="6866"/>
                </a:cubicBezTo>
                <a:cubicBezTo>
                  <a:pt x="160469" y="11444"/>
                  <a:pt x="172019" y="17712"/>
                  <a:pt x="182231" y="25671"/>
                </a:cubicBezTo>
                <a:cubicBezTo>
                  <a:pt x="192443" y="33629"/>
                  <a:pt x="200684" y="43629"/>
                  <a:pt x="206952" y="55672"/>
                </a:cubicBezTo>
                <a:cubicBezTo>
                  <a:pt x="213220" y="67716"/>
                  <a:pt x="216354" y="80710"/>
                  <a:pt x="216354" y="94655"/>
                </a:cubicBezTo>
                <a:cubicBezTo>
                  <a:pt x="216354" y="116487"/>
                  <a:pt x="209099" y="135362"/>
                  <a:pt x="194592" y="151279"/>
                </a:cubicBezTo>
                <a:cubicBezTo>
                  <a:pt x="188253" y="158180"/>
                  <a:pt x="183006" y="164308"/>
                  <a:pt x="178851" y="169660"/>
                </a:cubicBezTo>
                <a:cubicBezTo>
                  <a:pt x="174696" y="175013"/>
                  <a:pt x="170506" y="181739"/>
                  <a:pt x="166280" y="189838"/>
                </a:cubicBezTo>
                <a:cubicBezTo>
                  <a:pt x="162054" y="197937"/>
                  <a:pt x="159659" y="205508"/>
                  <a:pt x="159096" y="212551"/>
                </a:cubicBezTo>
                <a:cubicBezTo>
                  <a:pt x="165716" y="216494"/>
                  <a:pt x="169027" y="222269"/>
                  <a:pt x="169027" y="229876"/>
                </a:cubicBezTo>
                <a:cubicBezTo>
                  <a:pt x="169027" y="235088"/>
                  <a:pt x="167266" y="239594"/>
                  <a:pt x="163745" y="243398"/>
                </a:cubicBezTo>
                <a:cubicBezTo>
                  <a:pt x="167266" y="247201"/>
                  <a:pt x="169027" y="251708"/>
                  <a:pt x="169027" y="256920"/>
                </a:cubicBezTo>
                <a:cubicBezTo>
                  <a:pt x="169027" y="264245"/>
                  <a:pt x="165857" y="269949"/>
                  <a:pt x="159519" y="274034"/>
                </a:cubicBezTo>
                <a:cubicBezTo>
                  <a:pt x="161350" y="277274"/>
                  <a:pt x="162266" y="280583"/>
                  <a:pt x="162266" y="283964"/>
                </a:cubicBezTo>
                <a:cubicBezTo>
                  <a:pt x="162266" y="290444"/>
                  <a:pt x="160047" y="295444"/>
                  <a:pt x="155610" y="298965"/>
                </a:cubicBezTo>
                <a:cubicBezTo>
                  <a:pt x="151173" y="302486"/>
                  <a:pt x="145715" y="304247"/>
                  <a:pt x="139235" y="304247"/>
                </a:cubicBezTo>
                <a:cubicBezTo>
                  <a:pt x="136418" y="310444"/>
                  <a:pt x="132193" y="315374"/>
                  <a:pt x="126559" y="319037"/>
                </a:cubicBezTo>
                <a:cubicBezTo>
                  <a:pt x="120924" y="322699"/>
                  <a:pt x="114797" y="324530"/>
                  <a:pt x="108177" y="324530"/>
                </a:cubicBezTo>
                <a:cubicBezTo>
                  <a:pt x="101557" y="324530"/>
                  <a:pt x="95429" y="322699"/>
                  <a:pt x="89795" y="319037"/>
                </a:cubicBezTo>
                <a:cubicBezTo>
                  <a:pt x="84161" y="315374"/>
                  <a:pt x="79935" y="310444"/>
                  <a:pt x="77119" y="304247"/>
                </a:cubicBezTo>
                <a:cubicBezTo>
                  <a:pt x="70639" y="304247"/>
                  <a:pt x="65181" y="302486"/>
                  <a:pt x="60744" y="298965"/>
                </a:cubicBezTo>
                <a:cubicBezTo>
                  <a:pt x="56307" y="295444"/>
                  <a:pt x="54088" y="290444"/>
                  <a:pt x="54088" y="283964"/>
                </a:cubicBezTo>
                <a:cubicBezTo>
                  <a:pt x="54088" y="280583"/>
                  <a:pt x="55004" y="277274"/>
                  <a:pt x="56835" y="274034"/>
                </a:cubicBezTo>
                <a:cubicBezTo>
                  <a:pt x="50497" y="269949"/>
                  <a:pt x="47327" y="264245"/>
                  <a:pt x="47327" y="256920"/>
                </a:cubicBezTo>
                <a:cubicBezTo>
                  <a:pt x="47327" y="251708"/>
                  <a:pt x="49088" y="247201"/>
                  <a:pt x="52609" y="243398"/>
                </a:cubicBezTo>
                <a:cubicBezTo>
                  <a:pt x="49088" y="239594"/>
                  <a:pt x="47327" y="235088"/>
                  <a:pt x="47327" y="229876"/>
                </a:cubicBezTo>
                <a:cubicBezTo>
                  <a:pt x="47327" y="222269"/>
                  <a:pt x="50638" y="216494"/>
                  <a:pt x="57258" y="212551"/>
                </a:cubicBezTo>
                <a:cubicBezTo>
                  <a:pt x="56694" y="205508"/>
                  <a:pt x="54300" y="197937"/>
                  <a:pt x="50074" y="189838"/>
                </a:cubicBezTo>
                <a:cubicBezTo>
                  <a:pt x="45848" y="181739"/>
                  <a:pt x="41658" y="175013"/>
                  <a:pt x="37503" y="169660"/>
                </a:cubicBezTo>
                <a:cubicBezTo>
                  <a:pt x="33347" y="164308"/>
                  <a:pt x="28100" y="158180"/>
                  <a:pt x="21762" y="151279"/>
                </a:cubicBezTo>
                <a:cubicBezTo>
                  <a:pt x="7254" y="135362"/>
                  <a:pt x="0" y="116487"/>
                  <a:pt x="0" y="94655"/>
                </a:cubicBezTo>
                <a:cubicBezTo>
                  <a:pt x="0" y="80710"/>
                  <a:pt x="3134" y="67716"/>
                  <a:pt x="9402" y="55672"/>
                </a:cubicBezTo>
                <a:cubicBezTo>
                  <a:pt x="15670" y="43629"/>
                  <a:pt x="23910" y="33629"/>
                  <a:pt x="34123" y="25671"/>
                </a:cubicBezTo>
                <a:cubicBezTo>
                  <a:pt x="44334" y="17712"/>
                  <a:pt x="55885" y="11444"/>
                  <a:pt x="68773" y="6866"/>
                </a:cubicBezTo>
                <a:cubicBezTo>
                  <a:pt x="81661" y="2289"/>
                  <a:pt x="94795" y="0"/>
                  <a:pt x="108177" y="0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3" name="Shape 421">
            <a:extLst>
              <a:ext uri="{FF2B5EF4-FFF2-40B4-BE49-F238E27FC236}">
                <a16:creationId xmlns:a16="http://schemas.microsoft.com/office/drawing/2014/main" id="{94451C6C-1C34-44BB-B4D3-5A76963DECE5}"/>
              </a:ext>
            </a:extLst>
          </p:cNvPr>
          <p:cNvSpPr/>
          <p:nvPr/>
        </p:nvSpPr>
        <p:spPr>
          <a:xfrm>
            <a:off x="2483768" y="3248686"/>
            <a:ext cx="1566883" cy="1522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500"/>
                  <a:pt x="10800" y="5500"/>
                </a:cubicBezTo>
                <a:cubicBezTo>
                  <a:pt x="13728" y="5500"/>
                  <a:pt x="16101" y="7872"/>
                  <a:pt x="16101" y="10800"/>
                </a:cubicBezTo>
                <a:cubicBezTo>
                  <a:pt x="16101" y="13728"/>
                  <a:pt x="13728" y="16101"/>
                  <a:pt x="10800" y="16101"/>
                </a:cubicBezTo>
                <a:cubicBezTo>
                  <a:pt x="7872" y="16101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2" y="12601"/>
                </a:cubicBezTo>
                <a:lnTo>
                  <a:pt x="1963" y="12601"/>
                </a:lnTo>
                <a:cubicBezTo>
                  <a:pt x="2448" y="12601"/>
                  <a:pt x="2965" y="12978"/>
                  <a:pt x="3113" y="13439"/>
                </a:cubicBezTo>
                <a:lnTo>
                  <a:pt x="3495" y="14371"/>
                </a:lnTo>
                <a:cubicBezTo>
                  <a:pt x="3719" y="14800"/>
                  <a:pt x="3621" y="15433"/>
                  <a:pt x="3279" y="15776"/>
                </a:cubicBezTo>
                <a:lnTo>
                  <a:pt x="2514" y="16541"/>
                </a:lnTo>
                <a:cubicBezTo>
                  <a:pt x="2170" y="16884"/>
                  <a:pt x="2170" y="17444"/>
                  <a:pt x="2514" y="17787"/>
                </a:cubicBezTo>
                <a:lnTo>
                  <a:pt x="3812" y="19087"/>
                </a:lnTo>
                <a:cubicBezTo>
                  <a:pt x="4156" y="19430"/>
                  <a:pt x="4716" y="19430"/>
                  <a:pt x="5059" y="19087"/>
                </a:cubicBezTo>
                <a:lnTo>
                  <a:pt x="5824" y="18321"/>
                </a:lnTo>
                <a:cubicBezTo>
                  <a:pt x="6167" y="17979"/>
                  <a:pt x="6800" y="17882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1" y="19152"/>
                  <a:pt x="9001" y="19637"/>
                </a:cubicBezTo>
                <a:lnTo>
                  <a:pt x="9001" y="20718"/>
                </a:lnTo>
                <a:cubicBezTo>
                  <a:pt x="9001" y="21203"/>
                  <a:pt x="9398" y="21600"/>
                  <a:pt x="9882" y="21600"/>
                </a:cubicBezTo>
                <a:lnTo>
                  <a:pt x="11718" y="21600"/>
                </a:lnTo>
                <a:cubicBezTo>
                  <a:pt x="12204" y="21600"/>
                  <a:pt x="12601" y="21203"/>
                  <a:pt x="12601" y="20718"/>
                </a:cubicBezTo>
                <a:lnTo>
                  <a:pt x="12601" y="19637"/>
                </a:lnTo>
                <a:cubicBezTo>
                  <a:pt x="12601" y="19152"/>
                  <a:pt x="12978" y="18635"/>
                  <a:pt x="13440" y="18487"/>
                </a:cubicBezTo>
                <a:lnTo>
                  <a:pt x="14370" y="18105"/>
                </a:lnTo>
                <a:cubicBezTo>
                  <a:pt x="14800" y="17882"/>
                  <a:pt x="15433" y="17979"/>
                  <a:pt x="15775" y="18321"/>
                </a:cubicBezTo>
                <a:lnTo>
                  <a:pt x="16541" y="19087"/>
                </a:lnTo>
                <a:cubicBezTo>
                  <a:pt x="16884" y="19430"/>
                  <a:pt x="17444" y="19430"/>
                  <a:pt x="17788" y="19087"/>
                </a:cubicBezTo>
                <a:lnTo>
                  <a:pt x="19087" y="17787"/>
                </a:lnTo>
                <a:cubicBezTo>
                  <a:pt x="19430" y="17444"/>
                  <a:pt x="19430" y="16884"/>
                  <a:pt x="19087" y="16541"/>
                </a:cubicBezTo>
                <a:lnTo>
                  <a:pt x="18321" y="15776"/>
                </a:lnTo>
                <a:cubicBezTo>
                  <a:pt x="17979" y="15433"/>
                  <a:pt x="17882" y="14801"/>
                  <a:pt x="18105" y="14371"/>
                </a:cubicBezTo>
                <a:lnTo>
                  <a:pt x="18487" y="13439"/>
                </a:lnTo>
                <a:cubicBezTo>
                  <a:pt x="18635" y="12978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6"/>
                  <a:pt x="21203" y="8999"/>
                  <a:pt x="20718" y="8999"/>
                </a:cubicBezTo>
                <a:lnTo>
                  <a:pt x="19637" y="8999"/>
                </a:lnTo>
                <a:cubicBezTo>
                  <a:pt x="19152" y="8999"/>
                  <a:pt x="18635" y="8623"/>
                  <a:pt x="18487" y="8161"/>
                </a:cubicBezTo>
                <a:lnTo>
                  <a:pt x="18105" y="7229"/>
                </a:lnTo>
                <a:cubicBezTo>
                  <a:pt x="17882" y="6800"/>
                  <a:pt x="17979" y="6167"/>
                  <a:pt x="18321" y="5825"/>
                </a:cubicBezTo>
                <a:lnTo>
                  <a:pt x="19087" y="5060"/>
                </a:lnTo>
                <a:cubicBezTo>
                  <a:pt x="19430" y="4718"/>
                  <a:pt x="19430" y="4156"/>
                  <a:pt x="19087" y="3813"/>
                </a:cubicBezTo>
                <a:lnTo>
                  <a:pt x="17788" y="2514"/>
                </a:lnTo>
                <a:cubicBezTo>
                  <a:pt x="17444" y="2171"/>
                  <a:pt x="16884" y="2171"/>
                  <a:pt x="16541" y="2514"/>
                </a:cubicBezTo>
                <a:lnTo>
                  <a:pt x="15775" y="3279"/>
                </a:lnTo>
                <a:cubicBezTo>
                  <a:pt x="15433" y="3621"/>
                  <a:pt x="14800" y="3718"/>
                  <a:pt x="14370" y="3495"/>
                </a:cubicBezTo>
                <a:lnTo>
                  <a:pt x="13440" y="3114"/>
                </a:lnTo>
                <a:cubicBezTo>
                  <a:pt x="12978" y="2965"/>
                  <a:pt x="12601" y="2448"/>
                  <a:pt x="12601" y="1963"/>
                </a:cubicBezTo>
                <a:lnTo>
                  <a:pt x="12601" y="882"/>
                </a:lnTo>
                <a:cubicBezTo>
                  <a:pt x="12601" y="397"/>
                  <a:pt x="12204" y="0"/>
                  <a:pt x="11718" y="0"/>
                </a:cubicBezTo>
                <a:lnTo>
                  <a:pt x="9882" y="0"/>
                </a:lnTo>
                <a:cubicBezTo>
                  <a:pt x="9398" y="0"/>
                  <a:pt x="9001" y="397"/>
                  <a:pt x="9001" y="882"/>
                </a:cubicBezTo>
                <a:lnTo>
                  <a:pt x="9001" y="1963"/>
                </a:lnTo>
                <a:cubicBezTo>
                  <a:pt x="9001" y="2448"/>
                  <a:pt x="8622" y="2965"/>
                  <a:pt x="8160" y="3114"/>
                </a:cubicBezTo>
                <a:lnTo>
                  <a:pt x="7230" y="3495"/>
                </a:lnTo>
                <a:cubicBezTo>
                  <a:pt x="6800" y="3718"/>
                  <a:pt x="6167" y="3621"/>
                  <a:pt x="5824" y="3279"/>
                </a:cubicBezTo>
                <a:lnTo>
                  <a:pt x="5059" y="2514"/>
                </a:lnTo>
                <a:cubicBezTo>
                  <a:pt x="4716" y="2171"/>
                  <a:pt x="4156" y="2171"/>
                  <a:pt x="3812" y="2514"/>
                </a:cubicBezTo>
                <a:lnTo>
                  <a:pt x="2514" y="3813"/>
                </a:lnTo>
                <a:cubicBezTo>
                  <a:pt x="2170" y="4156"/>
                  <a:pt x="2170" y="4718"/>
                  <a:pt x="2514" y="5060"/>
                </a:cubicBezTo>
                <a:lnTo>
                  <a:pt x="3279" y="5825"/>
                </a:lnTo>
                <a:cubicBezTo>
                  <a:pt x="3621" y="6167"/>
                  <a:pt x="3719" y="6800"/>
                  <a:pt x="3495" y="7229"/>
                </a:cubicBezTo>
                <a:lnTo>
                  <a:pt x="3113" y="8161"/>
                </a:lnTo>
                <a:cubicBezTo>
                  <a:pt x="2965" y="8623"/>
                  <a:pt x="2448" y="8999"/>
                  <a:pt x="1963" y="8999"/>
                </a:cubicBezTo>
                <a:lnTo>
                  <a:pt x="882" y="8999"/>
                </a:lnTo>
                <a:cubicBezTo>
                  <a:pt x="397" y="8999"/>
                  <a:pt x="0" y="9396"/>
                  <a:pt x="0" y="9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44" name="Freeform 356">
            <a:extLst>
              <a:ext uri="{FF2B5EF4-FFF2-40B4-BE49-F238E27FC236}">
                <a16:creationId xmlns:a16="http://schemas.microsoft.com/office/drawing/2014/main" id="{4F8038CD-1DE0-45B6-B555-718945823745}"/>
              </a:ext>
            </a:extLst>
          </p:cNvPr>
          <p:cNvSpPr/>
          <p:nvPr/>
        </p:nvSpPr>
        <p:spPr>
          <a:xfrm>
            <a:off x="4146237" y="2528444"/>
            <a:ext cx="520839" cy="505668"/>
          </a:xfrm>
          <a:custGeom>
            <a:avLst/>
            <a:gdLst/>
            <a:ahLst/>
            <a:cxnLst/>
            <a:rect l="l" t="t" r="r" b="b"/>
            <a:pathLst>
              <a:path w="460023" h="459751">
                <a:moveTo>
                  <a:pt x="450445" y="0"/>
                </a:moveTo>
                <a:cubicBezTo>
                  <a:pt x="453074" y="0"/>
                  <a:pt x="455328" y="892"/>
                  <a:pt x="457206" y="2676"/>
                </a:cubicBezTo>
                <a:cubicBezTo>
                  <a:pt x="459084" y="4460"/>
                  <a:pt x="460023" y="6573"/>
                  <a:pt x="460023" y="9015"/>
                </a:cubicBezTo>
                <a:cubicBezTo>
                  <a:pt x="460023" y="55779"/>
                  <a:pt x="452933" y="96204"/>
                  <a:pt x="438754" y="130291"/>
                </a:cubicBezTo>
                <a:cubicBezTo>
                  <a:pt x="424575" y="164378"/>
                  <a:pt x="400770" y="198230"/>
                  <a:pt x="367340" y="231848"/>
                </a:cubicBezTo>
                <a:cubicBezTo>
                  <a:pt x="352128" y="246872"/>
                  <a:pt x="333817" y="263399"/>
                  <a:pt x="312407" y="281429"/>
                </a:cubicBezTo>
                <a:lnTo>
                  <a:pt x="306773" y="388197"/>
                </a:lnTo>
                <a:cubicBezTo>
                  <a:pt x="306397" y="391202"/>
                  <a:pt x="304894" y="393643"/>
                  <a:pt x="302265" y="395521"/>
                </a:cubicBezTo>
                <a:lnTo>
                  <a:pt x="194089" y="458625"/>
                </a:lnTo>
                <a:cubicBezTo>
                  <a:pt x="192774" y="459376"/>
                  <a:pt x="191272" y="459751"/>
                  <a:pt x="189582" y="459751"/>
                </a:cubicBezTo>
                <a:cubicBezTo>
                  <a:pt x="187328" y="459751"/>
                  <a:pt x="185167" y="458906"/>
                  <a:pt x="183102" y="457216"/>
                </a:cubicBezTo>
                <a:lnTo>
                  <a:pt x="165073" y="439186"/>
                </a:lnTo>
                <a:cubicBezTo>
                  <a:pt x="162631" y="436557"/>
                  <a:pt x="161880" y="433552"/>
                  <a:pt x="162819" y="430172"/>
                </a:cubicBezTo>
                <a:lnTo>
                  <a:pt x="186764" y="352420"/>
                </a:lnTo>
                <a:lnTo>
                  <a:pt x="107603" y="273259"/>
                </a:lnTo>
                <a:lnTo>
                  <a:pt x="29852" y="297204"/>
                </a:lnTo>
                <a:cubicBezTo>
                  <a:pt x="29288" y="297392"/>
                  <a:pt x="28443" y="297486"/>
                  <a:pt x="27316" y="297486"/>
                </a:cubicBezTo>
                <a:cubicBezTo>
                  <a:pt x="24686" y="297486"/>
                  <a:pt x="22527" y="296641"/>
                  <a:pt x="20837" y="294951"/>
                </a:cubicBezTo>
                <a:lnTo>
                  <a:pt x="2807" y="276921"/>
                </a:lnTo>
                <a:cubicBezTo>
                  <a:pt x="-385" y="273353"/>
                  <a:pt x="-855" y="269691"/>
                  <a:pt x="1399" y="265935"/>
                </a:cubicBezTo>
                <a:lnTo>
                  <a:pt x="64502" y="157758"/>
                </a:lnTo>
                <a:cubicBezTo>
                  <a:pt x="66380" y="155129"/>
                  <a:pt x="68821" y="153626"/>
                  <a:pt x="71827" y="153250"/>
                </a:cubicBezTo>
                <a:lnTo>
                  <a:pt x="178594" y="147616"/>
                </a:lnTo>
                <a:cubicBezTo>
                  <a:pt x="196624" y="126206"/>
                  <a:pt x="213151" y="107895"/>
                  <a:pt x="228176" y="92683"/>
                </a:cubicBezTo>
                <a:cubicBezTo>
                  <a:pt x="263483" y="57563"/>
                  <a:pt x="297101" y="33336"/>
                  <a:pt x="329028" y="20001"/>
                </a:cubicBezTo>
                <a:cubicBezTo>
                  <a:pt x="360955" y="6667"/>
                  <a:pt x="401427" y="0"/>
                  <a:pt x="450445" y="0"/>
                </a:cubicBezTo>
                <a:close/>
                <a:moveTo>
                  <a:pt x="369876" y="63103"/>
                </a:moveTo>
                <a:cubicBezTo>
                  <a:pt x="362363" y="63103"/>
                  <a:pt x="355978" y="65732"/>
                  <a:pt x="350719" y="70991"/>
                </a:cubicBezTo>
                <a:cubicBezTo>
                  <a:pt x="345461" y="76250"/>
                  <a:pt x="342831" y="82635"/>
                  <a:pt x="342831" y="90147"/>
                </a:cubicBezTo>
                <a:cubicBezTo>
                  <a:pt x="342831" y="97660"/>
                  <a:pt x="345461" y="104045"/>
                  <a:pt x="350719" y="109304"/>
                </a:cubicBezTo>
                <a:cubicBezTo>
                  <a:pt x="355978" y="114562"/>
                  <a:pt x="362363" y="117191"/>
                  <a:pt x="369876" y="117191"/>
                </a:cubicBezTo>
                <a:cubicBezTo>
                  <a:pt x="377388" y="117191"/>
                  <a:pt x="383773" y="114562"/>
                  <a:pt x="389032" y="109304"/>
                </a:cubicBezTo>
                <a:cubicBezTo>
                  <a:pt x="394291" y="104045"/>
                  <a:pt x="396920" y="97660"/>
                  <a:pt x="396920" y="90147"/>
                </a:cubicBezTo>
                <a:cubicBezTo>
                  <a:pt x="396920" y="82635"/>
                  <a:pt x="394291" y="76250"/>
                  <a:pt x="389032" y="70991"/>
                </a:cubicBezTo>
                <a:cubicBezTo>
                  <a:pt x="383773" y="65732"/>
                  <a:pt x="377388" y="63103"/>
                  <a:pt x="369876" y="63103"/>
                </a:cubicBezTo>
                <a:close/>
              </a:path>
            </a:pathLst>
          </a:custGeom>
          <a:solidFill>
            <a:srgbClr val="69D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08523D-AF76-4A4B-9AEC-257C616594B3}"/>
              </a:ext>
            </a:extLst>
          </p:cNvPr>
          <p:cNvSpPr/>
          <p:nvPr/>
        </p:nvSpPr>
        <p:spPr>
          <a:xfrm>
            <a:off x="0" y="1044864"/>
            <a:ext cx="33025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69D2F6"/>
                </a:solidFill>
              </a:rPr>
              <a:t>Содержит </a:t>
            </a:r>
            <a:r>
              <a:rPr lang="ru-RU" b="1" dirty="0">
                <a:solidFill>
                  <a:srgbClr val="69D2F6"/>
                </a:solidFill>
              </a:rPr>
              <a:t>видеозапись реального процесса, т. е. ученик непосредственно видит последовательно все этапы осуществления какого-либо действия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68AFFD14-4DDA-4442-9BF0-68E47DC3CA7A}"/>
              </a:ext>
            </a:extLst>
          </p:cNvPr>
          <p:cNvSpPr/>
          <p:nvPr/>
        </p:nvSpPr>
        <p:spPr>
          <a:xfrm>
            <a:off x="192262" y="4614850"/>
            <a:ext cx="27877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8064A2"/>
                </a:solidFill>
              </a:rPr>
              <a:t>Содержит </a:t>
            </a:r>
            <a:r>
              <a:rPr lang="ru-RU" b="1" dirty="0" smtClean="0">
                <a:solidFill>
                  <a:srgbClr val="8064A2"/>
                </a:solidFill>
              </a:rPr>
              <a:t>б</a:t>
            </a:r>
            <a:r>
              <a:rPr lang="ru-RU" dirty="0" smtClean="0">
                <a:solidFill>
                  <a:srgbClr val="8064A2"/>
                </a:solidFill>
              </a:rPr>
              <a:t>о</a:t>
            </a:r>
            <a:r>
              <a:rPr lang="ru-RU" b="1" dirty="0" smtClean="0">
                <a:solidFill>
                  <a:srgbClr val="8064A2"/>
                </a:solidFill>
              </a:rPr>
              <a:t>льшее </a:t>
            </a:r>
            <a:r>
              <a:rPr lang="ru-RU" b="1" dirty="0">
                <a:solidFill>
                  <a:srgbClr val="8064A2"/>
                </a:solidFill>
              </a:rPr>
              <a:t>количество информации, так как является комбинацией динамического изображения и звука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8F2F8D2-087B-4E2A-A306-D365F5EC1359}"/>
              </a:ext>
            </a:extLst>
          </p:cNvPr>
          <p:cNvSpPr/>
          <p:nvPr/>
        </p:nvSpPr>
        <p:spPr>
          <a:xfrm>
            <a:off x="5684430" y="1006310"/>
            <a:ext cx="34066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Предоставляет </a:t>
            </a:r>
            <a:r>
              <a:rPr lang="ru-RU" b="1" dirty="0">
                <a:solidFill>
                  <a:srgbClr val="1F497D"/>
                </a:solidFill>
              </a:rPr>
              <a:t>ученику возможность подстраивать темп поступления информации и ее количество к его индивидуальным возможностям и потребностям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4F1EDBA7-B375-48F4-8227-24D7F84D102A}"/>
              </a:ext>
            </a:extLst>
          </p:cNvPr>
          <p:cNvSpPr/>
          <p:nvPr/>
        </p:nvSpPr>
        <p:spPr>
          <a:xfrm>
            <a:off x="6052977" y="4603658"/>
            <a:ext cx="2928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F81BD"/>
                </a:solidFill>
              </a:rPr>
              <a:t>Обеспечивает </a:t>
            </a:r>
            <a:r>
              <a:rPr lang="ru-RU" b="1" dirty="0">
                <a:solidFill>
                  <a:srgbClr val="4F81BD"/>
                </a:solidFill>
              </a:rPr>
              <a:t>ощущение личного </a:t>
            </a:r>
            <a:r>
              <a:rPr lang="ru-RU" b="1" dirty="0" smtClean="0">
                <a:solidFill>
                  <a:srgbClr val="4F81BD"/>
                </a:solidFill>
              </a:rPr>
              <a:t>присутствия на </a:t>
            </a:r>
            <a:r>
              <a:rPr lang="ru-RU" b="1" dirty="0">
                <a:solidFill>
                  <a:srgbClr val="4F81BD"/>
                </a:solidFill>
              </a:rPr>
              <a:t>уроке, комментарии преподавателя воспринимаются как обращенные лично к учащемуся</a:t>
            </a:r>
          </a:p>
        </p:txBody>
      </p:sp>
      <p:sp>
        <p:nvSpPr>
          <p:cNvPr id="57" name="Freeform 305">
            <a:extLst>
              <a:ext uri="{FF2B5EF4-FFF2-40B4-BE49-F238E27FC236}">
                <a16:creationId xmlns:a16="http://schemas.microsoft.com/office/drawing/2014/main" id="{D9F3FC75-3CED-45AD-A2D5-897938FC7FE2}"/>
              </a:ext>
            </a:extLst>
          </p:cNvPr>
          <p:cNvSpPr/>
          <p:nvPr/>
        </p:nvSpPr>
        <p:spPr>
          <a:xfrm>
            <a:off x="4401170" y="4541019"/>
            <a:ext cx="844231" cy="663920"/>
          </a:xfrm>
          <a:custGeom>
            <a:avLst/>
            <a:gdLst>
              <a:gd name="connsiteX0" fmla="*/ 426228 w 504826"/>
              <a:gd name="connsiteY0" fmla="*/ 101417 h 396680"/>
              <a:gd name="connsiteX1" fmla="*/ 483697 w 504826"/>
              <a:gd name="connsiteY1" fmla="*/ 151561 h 396680"/>
              <a:gd name="connsiteX2" fmla="*/ 504826 w 504826"/>
              <a:gd name="connsiteY2" fmla="*/ 216354 h 396680"/>
              <a:gd name="connsiteX3" fmla="*/ 484824 w 504826"/>
              <a:gd name="connsiteY3" fmla="*/ 279598 h 396680"/>
              <a:gd name="connsiteX4" fmla="*/ 429891 w 504826"/>
              <a:gd name="connsiteY4" fmla="*/ 329320 h 396680"/>
              <a:gd name="connsiteX5" fmla="*/ 435666 w 504826"/>
              <a:gd name="connsiteY5" fmla="*/ 341716 h 396680"/>
              <a:gd name="connsiteX6" fmla="*/ 442709 w 504826"/>
              <a:gd name="connsiteY6" fmla="*/ 352561 h 396680"/>
              <a:gd name="connsiteX7" fmla="*/ 449047 w 504826"/>
              <a:gd name="connsiteY7" fmla="*/ 360731 h 396680"/>
              <a:gd name="connsiteX8" fmla="*/ 456371 w 504826"/>
              <a:gd name="connsiteY8" fmla="*/ 369042 h 396680"/>
              <a:gd name="connsiteX9" fmla="*/ 462851 w 504826"/>
              <a:gd name="connsiteY9" fmla="*/ 376084 h 396680"/>
              <a:gd name="connsiteX10" fmla="*/ 463977 w 504826"/>
              <a:gd name="connsiteY10" fmla="*/ 377352 h 396680"/>
              <a:gd name="connsiteX11" fmla="*/ 465245 w 504826"/>
              <a:gd name="connsiteY11" fmla="*/ 378761 h 396680"/>
              <a:gd name="connsiteX12" fmla="*/ 466373 w 504826"/>
              <a:gd name="connsiteY12" fmla="*/ 380169 h 396680"/>
              <a:gd name="connsiteX13" fmla="*/ 467359 w 504826"/>
              <a:gd name="connsiteY13" fmla="*/ 381718 h 396680"/>
              <a:gd name="connsiteX14" fmla="*/ 468063 w 504826"/>
              <a:gd name="connsiteY14" fmla="*/ 383127 h 396680"/>
              <a:gd name="connsiteX15" fmla="*/ 468625 w 504826"/>
              <a:gd name="connsiteY15" fmla="*/ 384817 h 396680"/>
              <a:gd name="connsiteX16" fmla="*/ 468767 w 504826"/>
              <a:gd name="connsiteY16" fmla="*/ 386648 h 396680"/>
              <a:gd name="connsiteX17" fmla="*/ 468485 w 504826"/>
              <a:gd name="connsiteY17" fmla="*/ 388479 h 396680"/>
              <a:gd name="connsiteX18" fmla="*/ 464823 w 504826"/>
              <a:gd name="connsiteY18" fmla="*/ 394677 h 396680"/>
              <a:gd name="connsiteX19" fmla="*/ 458625 w 504826"/>
              <a:gd name="connsiteY19" fmla="*/ 396649 h 396680"/>
              <a:gd name="connsiteX20" fmla="*/ 434398 w 504826"/>
              <a:gd name="connsiteY20" fmla="*/ 392142 h 396680"/>
              <a:gd name="connsiteX21" fmla="*/ 356083 w 504826"/>
              <a:gd name="connsiteY21" fmla="*/ 356083 h 396680"/>
              <a:gd name="connsiteX22" fmla="*/ 306502 w 504826"/>
              <a:gd name="connsiteY22" fmla="*/ 360590 h 396680"/>
              <a:gd name="connsiteX23" fmla="*/ 173535 w 504826"/>
              <a:gd name="connsiteY23" fmla="*/ 323404 h 396680"/>
              <a:gd name="connsiteX24" fmla="*/ 198325 w 504826"/>
              <a:gd name="connsiteY24" fmla="*/ 324531 h 396680"/>
              <a:gd name="connsiteX25" fmla="*/ 285373 w 504826"/>
              <a:gd name="connsiteY25" fmla="*/ 311854 h 396680"/>
              <a:gd name="connsiteX26" fmla="*/ 359745 w 504826"/>
              <a:gd name="connsiteY26" fmla="*/ 275514 h 396680"/>
              <a:gd name="connsiteX27" fmla="*/ 413833 w 504826"/>
              <a:gd name="connsiteY27" fmla="*/ 215791 h 396680"/>
              <a:gd name="connsiteX28" fmla="*/ 432708 w 504826"/>
              <a:gd name="connsiteY28" fmla="*/ 144237 h 396680"/>
              <a:gd name="connsiteX29" fmla="*/ 426228 w 504826"/>
              <a:gd name="connsiteY29" fmla="*/ 101417 h 396680"/>
              <a:gd name="connsiteX30" fmla="*/ 198324 w 504826"/>
              <a:gd name="connsiteY30" fmla="*/ 0 h 396680"/>
              <a:gd name="connsiteX31" fmla="*/ 297908 w 504826"/>
              <a:gd name="connsiteY31" fmla="*/ 19297 h 396680"/>
              <a:gd name="connsiteX32" fmla="*/ 370168 w 504826"/>
              <a:gd name="connsiteY32" fmla="*/ 71836 h 396680"/>
              <a:gd name="connsiteX33" fmla="*/ 396648 w 504826"/>
              <a:gd name="connsiteY33" fmla="*/ 144236 h 396680"/>
              <a:gd name="connsiteX34" fmla="*/ 370168 w 504826"/>
              <a:gd name="connsiteY34" fmla="*/ 216635 h 396680"/>
              <a:gd name="connsiteX35" fmla="*/ 297908 w 504826"/>
              <a:gd name="connsiteY35" fmla="*/ 269174 h 396680"/>
              <a:gd name="connsiteX36" fmla="*/ 198324 w 504826"/>
              <a:gd name="connsiteY36" fmla="*/ 288471 h 396680"/>
              <a:gd name="connsiteX37" fmla="*/ 148743 w 504826"/>
              <a:gd name="connsiteY37" fmla="*/ 283964 h 396680"/>
              <a:gd name="connsiteX38" fmla="*/ 70428 w 504826"/>
              <a:gd name="connsiteY38" fmla="*/ 320023 h 396680"/>
              <a:gd name="connsiteX39" fmla="*/ 46201 w 504826"/>
              <a:gd name="connsiteY39" fmla="*/ 324530 h 396680"/>
              <a:gd name="connsiteX40" fmla="*/ 45355 w 504826"/>
              <a:gd name="connsiteY40" fmla="*/ 324530 h 396680"/>
              <a:gd name="connsiteX41" fmla="*/ 39580 w 504826"/>
              <a:gd name="connsiteY41" fmla="*/ 322277 h 396680"/>
              <a:gd name="connsiteX42" fmla="*/ 36341 w 504826"/>
              <a:gd name="connsiteY42" fmla="*/ 316361 h 396680"/>
              <a:gd name="connsiteX43" fmla="*/ 36059 w 504826"/>
              <a:gd name="connsiteY43" fmla="*/ 314530 h 396680"/>
              <a:gd name="connsiteX44" fmla="*/ 36200 w 504826"/>
              <a:gd name="connsiteY44" fmla="*/ 312698 h 396680"/>
              <a:gd name="connsiteX45" fmla="*/ 36763 w 504826"/>
              <a:gd name="connsiteY45" fmla="*/ 311008 h 396680"/>
              <a:gd name="connsiteX46" fmla="*/ 37467 w 504826"/>
              <a:gd name="connsiteY46" fmla="*/ 309600 h 396680"/>
              <a:gd name="connsiteX47" fmla="*/ 38453 w 504826"/>
              <a:gd name="connsiteY47" fmla="*/ 308050 h 396680"/>
              <a:gd name="connsiteX48" fmla="*/ 39580 w 504826"/>
              <a:gd name="connsiteY48" fmla="*/ 306642 h 396680"/>
              <a:gd name="connsiteX49" fmla="*/ 40848 w 504826"/>
              <a:gd name="connsiteY49" fmla="*/ 305233 h 396680"/>
              <a:gd name="connsiteX50" fmla="*/ 41975 w 504826"/>
              <a:gd name="connsiteY50" fmla="*/ 303965 h 396680"/>
              <a:gd name="connsiteX51" fmla="*/ 48454 w 504826"/>
              <a:gd name="connsiteY51" fmla="*/ 296923 h 396680"/>
              <a:gd name="connsiteX52" fmla="*/ 55779 w 504826"/>
              <a:gd name="connsiteY52" fmla="*/ 288612 h 396680"/>
              <a:gd name="connsiteX53" fmla="*/ 62117 w 504826"/>
              <a:gd name="connsiteY53" fmla="*/ 280443 h 396680"/>
              <a:gd name="connsiteX54" fmla="*/ 69160 w 504826"/>
              <a:gd name="connsiteY54" fmla="*/ 269597 h 396680"/>
              <a:gd name="connsiteX55" fmla="*/ 74935 w 504826"/>
              <a:gd name="connsiteY55" fmla="*/ 257202 h 396680"/>
              <a:gd name="connsiteX56" fmla="*/ 20001 w 504826"/>
              <a:gd name="connsiteY56" fmla="*/ 207339 h 396680"/>
              <a:gd name="connsiteX57" fmla="*/ 0 w 504826"/>
              <a:gd name="connsiteY57" fmla="*/ 144236 h 396680"/>
              <a:gd name="connsiteX58" fmla="*/ 26481 w 504826"/>
              <a:gd name="connsiteY58" fmla="*/ 71836 h 396680"/>
              <a:gd name="connsiteX59" fmla="*/ 98739 w 504826"/>
              <a:gd name="connsiteY59" fmla="*/ 19297 h 396680"/>
              <a:gd name="connsiteX60" fmla="*/ 198324 w 504826"/>
              <a:gd name="connsiteY60" fmla="*/ 0 h 39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4826" h="396680">
                <a:moveTo>
                  <a:pt x="426228" y="101417"/>
                </a:moveTo>
                <a:cubicBezTo>
                  <a:pt x="450456" y="114751"/>
                  <a:pt x="469611" y="131466"/>
                  <a:pt x="483697" y="151561"/>
                </a:cubicBezTo>
                <a:cubicBezTo>
                  <a:pt x="497783" y="171656"/>
                  <a:pt x="504826" y="193254"/>
                  <a:pt x="504826" y="216354"/>
                </a:cubicBezTo>
                <a:cubicBezTo>
                  <a:pt x="504826" y="238891"/>
                  <a:pt x="498159" y="259973"/>
                  <a:pt x="484824" y="279598"/>
                </a:cubicBezTo>
                <a:cubicBezTo>
                  <a:pt x="471490" y="299224"/>
                  <a:pt x="453179" y="315798"/>
                  <a:pt x="429891" y="329320"/>
                </a:cubicBezTo>
                <a:cubicBezTo>
                  <a:pt x="431769" y="333828"/>
                  <a:pt x="433694" y="337960"/>
                  <a:pt x="435666" y="341716"/>
                </a:cubicBezTo>
                <a:cubicBezTo>
                  <a:pt x="437638" y="345472"/>
                  <a:pt x="439985" y="349087"/>
                  <a:pt x="442709" y="352561"/>
                </a:cubicBezTo>
                <a:cubicBezTo>
                  <a:pt x="445431" y="356036"/>
                  <a:pt x="447545" y="358759"/>
                  <a:pt x="449047" y="360731"/>
                </a:cubicBezTo>
                <a:cubicBezTo>
                  <a:pt x="450549" y="362703"/>
                  <a:pt x="452991" y="365473"/>
                  <a:pt x="456371" y="369042"/>
                </a:cubicBezTo>
                <a:cubicBezTo>
                  <a:pt x="459752" y="372610"/>
                  <a:pt x="461911" y="374958"/>
                  <a:pt x="462851" y="376084"/>
                </a:cubicBezTo>
                <a:cubicBezTo>
                  <a:pt x="463038" y="376272"/>
                  <a:pt x="463415" y="376695"/>
                  <a:pt x="463977" y="377352"/>
                </a:cubicBezTo>
                <a:cubicBezTo>
                  <a:pt x="464541" y="378010"/>
                  <a:pt x="464963" y="378479"/>
                  <a:pt x="465245" y="378761"/>
                </a:cubicBezTo>
                <a:cubicBezTo>
                  <a:pt x="465527" y="379042"/>
                  <a:pt x="465903" y="379512"/>
                  <a:pt x="466373" y="380169"/>
                </a:cubicBezTo>
                <a:cubicBezTo>
                  <a:pt x="466841" y="380827"/>
                  <a:pt x="467171" y="381343"/>
                  <a:pt x="467359" y="381718"/>
                </a:cubicBezTo>
                <a:cubicBezTo>
                  <a:pt x="467546" y="382094"/>
                  <a:pt x="467781" y="382564"/>
                  <a:pt x="468063" y="383127"/>
                </a:cubicBezTo>
                <a:cubicBezTo>
                  <a:pt x="468345" y="383690"/>
                  <a:pt x="468532" y="384254"/>
                  <a:pt x="468625" y="384817"/>
                </a:cubicBezTo>
                <a:cubicBezTo>
                  <a:pt x="468720" y="385381"/>
                  <a:pt x="468767" y="385991"/>
                  <a:pt x="468767" y="386648"/>
                </a:cubicBezTo>
                <a:cubicBezTo>
                  <a:pt x="468767" y="387306"/>
                  <a:pt x="468673" y="387916"/>
                  <a:pt x="468485" y="388479"/>
                </a:cubicBezTo>
                <a:cubicBezTo>
                  <a:pt x="467921" y="391109"/>
                  <a:pt x="466701" y="393175"/>
                  <a:pt x="464823" y="394677"/>
                </a:cubicBezTo>
                <a:cubicBezTo>
                  <a:pt x="462945" y="396180"/>
                  <a:pt x="460879" y="396837"/>
                  <a:pt x="458625" y="396649"/>
                </a:cubicBezTo>
                <a:cubicBezTo>
                  <a:pt x="449235" y="395334"/>
                  <a:pt x="441159" y="393832"/>
                  <a:pt x="434398" y="392142"/>
                </a:cubicBezTo>
                <a:cubicBezTo>
                  <a:pt x="405476" y="384629"/>
                  <a:pt x="379371" y="372610"/>
                  <a:pt x="356083" y="356083"/>
                </a:cubicBezTo>
                <a:cubicBezTo>
                  <a:pt x="339180" y="359088"/>
                  <a:pt x="322653" y="360590"/>
                  <a:pt x="306502" y="360590"/>
                </a:cubicBezTo>
                <a:cubicBezTo>
                  <a:pt x="255606" y="360590"/>
                  <a:pt x="211283" y="348195"/>
                  <a:pt x="173535" y="323404"/>
                </a:cubicBezTo>
                <a:cubicBezTo>
                  <a:pt x="184427" y="324156"/>
                  <a:pt x="192691" y="324531"/>
                  <a:pt x="198325" y="324531"/>
                </a:cubicBezTo>
                <a:cubicBezTo>
                  <a:pt x="228562" y="324531"/>
                  <a:pt x="257578" y="320306"/>
                  <a:pt x="285373" y="311854"/>
                </a:cubicBezTo>
                <a:cubicBezTo>
                  <a:pt x="313169" y="303403"/>
                  <a:pt x="337959" y="291290"/>
                  <a:pt x="359745" y="275514"/>
                </a:cubicBezTo>
                <a:cubicBezTo>
                  <a:pt x="383221" y="258235"/>
                  <a:pt x="401250" y="238328"/>
                  <a:pt x="413833" y="215791"/>
                </a:cubicBezTo>
                <a:cubicBezTo>
                  <a:pt x="426416" y="193254"/>
                  <a:pt x="432708" y="169403"/>
                  <a:pt x="432708" y="144237"/>
                </a:cubicBezTo>
                <a:cubicBezTo>
                  <a:pt x="432708" y="129776"/>
                  <a:pt x="430549" y="115502"/>
                  <a:pt x="426228" y="101417"/>
                </a:cubicBezTo>
                <a:close/>
                <a:moveTo>
                  <a:pt x="198324" y="0"/>
                </a:moveTo>
                <a:cubicBezTo>
                  <a:pt x="234196" y="0"/>
                  <a:pt x="267390" y="6432"/>
                  <a:pt x="297908" y="19297"/>
                </a:cubicBezTo>
                <a:cubicBezTo>
                  <a:pt x="328428" y="32162"/>
                  <a:pt x="352514" y="49675"/>
                  <a:pt x="370168" y="71836"/>
                </a:cubicBezTo>
                <a:cubicBezTo>
                  <a:pt x="387821" y="93997"/>
                  <a:pt x="396648" y="118130"/>
                  <a:pt x="396648" y="144236"/>
                </a:cubicBezTo>
                <a:cubicBezTo>
                  <a:pt x="396648" y="170341"/>
                  <a:pt x="387821" y="194474"/>
                  <a:pt x="370168" y="216635"/>
                </a:cubicBezTo>
                <a:cubicBezTo>
                  <a:pt x="352514" y="238796"/>
                  <a:pt x="328428" y="256310"/>
                  <a:pt x="297908" y="269174"/>
                </a:cubicBezTo>
                <a:cubicBezTo>
                  <a:pt x="267390" y="282039"/>
                  <a:pt x="234196" y="288471"/>
                  <a:pt x="198324" y="288471"/>
                </a:cubicBezTo>
                <a:cubicBezTo>
                  <a:pt x="182173" y="288471"/>
                  <a:pt x="165646" y="286969"/>
                  <a:pt x="148743" y="283964"/>
                </a:cubicBezTo>
                <a:cubicBezTo>
                  <a:pt x="125455" y="300491"/>
                  <a:pt x="99350" y="312511"/>
                  <a:pt x="70428" y="320023"/>
                </a:cubicBezTo>
                <a:cubicBezTo>
                  <a:pt x="63666" y="321713"/>
                  <a:pt x="55591" y="323216"/>
                  <a:pt x="46201" y="324530"/>
                </a:cubicBezTo>
                <a:lnTo>
                  <a:pt x="45355" y="324530"/>
                </a:lnTo>
                <a:cubicBezTo>
                  <a:pt x="43289" y="324530"/>
                  <a:pt x="41364" y="323779"/>
                  <a:pt x="39580" y="322277"/>
                </a:cubicBezTo>
                <a:cubicBezTo>
                  <a:pt x="37796" y="320774"/>
                  <a:pt x="36716" y="318802"/>
                  <a:pt x="36341" y="316361"/>
                </a:cubicBezTo>
                <a:cubicBezTo>
                  <a:pt x="36153" y="315797"/>
                  <a:pt x="36059" y="315187"/>
                  <a:pt x="36059" y="314530"/>
                </a:cubicBezTo>
                <a:cubicBezTo>
                  <a:pt x="36059" y="313872"/>
                  <a:pt x="36105" y="313262"/>
                  <a:pt x="36200" y="312698"/>
                </a:cubicBezTo>
                <a:cubicBezTo>
                  <a:pt x="36294" y="312135"/>
                  <a:pt x="36482" y="311571"/>
                  <a:pt x="36763" y="311008"/>
                </a:cubicBezTo>
                <a:cubicBezTo>
                  <a:pt x="37045" y="310445"/>
                  <a:pt x="37280" y="309975"/>
                  <a:pt x="37467" y="309600"/>
                </a:cubicBezTo>
                <a:cubicBezTo>
                  <a:pt x="37655" y="309224"/>
                  <a:pt x="37984" y="308707"/>
                  <a:pt x="38453" y="308050"/>
                </a:cubicBezTo>
                <a:cubicBezTo>
                  <a:pt x="38923" y="307393"/>
                  <a:pt x="39299" y="306923"/>
                  <a:pt x="39580" y="306642"/>
                </a:cubicBezTo>
                <a:cubicBezTo>
                  <a:pt x="39862" y="306360"/>
                  <a:pt x="40285" y="305890"/>
                  <a:pt x="40848" y="305233"/>
                </a:cubicBezTo>
                <a:cubicBezTo>
                  <a:pt x="41411" y="304576"/>
                  <a:pt x="41787" y="304153"/>
                  <a:pt x="41975" y="303965"/>
                </a:cubicBezTo>
                <a:cubicBezTo>
                  <a:pt x="42914" y="302839"/>
                  <a:pt x="45073" y="300491"/>
                  <a:pt x="48454" y="296923"/>
                </a:cubicBezTo>
                <a:cubicBezTo>
                  <a:pt x="51835" y="293354"/>
                  <a:pt x="54276" y="290584"/>
                  <a:pt x="55779" y="288612"/>
                </a:cubicBezTo>
                <a:cubicBezTo>
                  <a:pt x="57281" y="286640"/>
                  <a:pt x="59394" y="283917"/>
                  <a:pt x="62117" y="280443"/>
                </a:cubicBezTo>
                <a:cubicBezTo>
                  <a:pt x="64840" y="276968"/>
                  <a:pt x="67188" y="273353"/>
                  <a:pt x="69160" y="269597"/>
                </a:cubicBezTo>
                <a:cubicBezTo>
                  <a:pt x="71132" y="265840"/>
                  <a:pt x="73057" y="261709"/>
                  <a:pt x="74935" y="257202"/>
                </a:cubicBezTo>
                <a:cubicBezTo>
                  <a:pt x="51647" y="243680"/>
                  <a:pt x="33336" y="227058"/>
                  <a:pt x="20001" y="207339"/>
                </a:cubicBezTo>
                <a:cubicBezTo>
                  <a:pt x="6667" y="187619"/>
                  <a:pt x="0" y="166585"/>
                  <a:pt x="0" y="144236"/>
                </a:cubicBezTo>
                <a:cubicBezTo>
                  <a:pt x="0" y="118130"/>
                  <a:pt x="8827" y="93997"/>
                  <a:pt x="26481" y="71836"/>
                </a:cubicBezTo>
                <a:cubicBezTo>
                  <a:pt x="44135" y="49675"/>
                  <a:pt x="68221" y="32162"/>
                  <a:pt x="98739" y="19297"/>
                </a:cubicBezTo>
                <a:cubicBezTo>
                  <a:pt x="129258" y="6432"/>
                  <a:pt x="162453" y="0"/>
                  <a:pt x="198324" y="0"/>
                </a:cubicBezTo>
                <a:close/>
              </a:path>
            </a:pathLst>
          </a:cu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7965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385D93-55D3-44A6-B405-78962DAF236F}"/>
              </a:ext>
            </a:extLst>
          </p:cNvPr>
          <p:cNvSpPr/>
          <p:nvPr/>
        </p:nvSpPr>
        <p:spPr>
          <a:xfrm>
            <a:off x="4139952" y="1002640"/>
            <a:ext cx="5004048" cy="58553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34854B1-B342-4AA0-A364-CA39219747B0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3B25CEE-EBD4-4AEF-B46D-EB4C167638A0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EBC11843-C905-4AB9-98FA-D8F2D4FB85B7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49905D18-BBD8-4153-B9BF-16F97E1CD572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6" name="Прямоугольник 2">
                <a:extLst>
                  <a:ext uri="{FF2B5EF4-FFF2-40B4-BE49-F238E27FC236}">
                    <a16:creationId xmlns:a16="http://schemas.microsoft.com/office/drawing/2014/main" id="{A28397D6-3C61-40AC-9B45-87C0BBAF8F5D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4">
                <a:extLst>
                  <a:ext uri="{FF2B5EF4-FFF2-40B4-BE49-F238E27FC236}">
                    <a16:creationId xmlns:a16="http://schemas.microsoft.com/office/drawing/2014/main" id="{31FBCA3E-593A-465F-B553-E9BC5FF16C79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5">
                <a:extLst>
                  <a:ext uri="{FF2B5EF4-FFF2-40B4-BE49-F238E27FC236}">
                    <a16:creationId xmlns:a16="http://schemas.microsoft.com/office/drawing/2014/main" id="{6ED9F9BF-1155-49AC-8EBE-5727A64F241D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венадцатиугольник 8">
                <a:extLst>
                  <a:ext uri="{FF2B5EF4-FFF2-40B4-BE49-F238E27FC236}">
                    <a16:creationId xmlns:a16="http://schemas.microsoft.com/office/drawing/2014/main" id="{55B2F0AF-2BF7-4260-B250-5B1E3615DDE5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внобедренный треугольник 10">
                <a:extLst>
                  <a:ext uri="{FF2B5EF4-FFF2-40B4-BE49-F238E27FC236}">
                    <a16:creationId xmlns:a16="http://schemas.microsoft.com/office/drawing/2014/main" id="{59CE7040-744C-47DA-82CE-575D61BD81C5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11">
                <a:extLst>
                  <a:ext uri="{FF2B5EF4-FFF2-40B4-BE49-F238E27FC236}">
                    <a16:creationId xmlns:a16="http://schemas.microsoft.com/office/drawing/2014/main" id="{83AE8AFC-F239-483D-9A91-76C4C57BEBFC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5">
                <a:extLst>
                  <a:ext uri="{FF2B5EF4-FFF2-40B4-BE49-F238E27FC236}">
                    <a16:creationId xmlns:a16="http://schemas.microsoft.com/office/drawing/2014/main" id="{36E7AAAC-541D-41BC-A1DE-801736A1C3C9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10">
                <a:extLst>
                  <a:ext uri="{FF2B5EF4-FFF2-40B4-BE49-F238E27FC236}">
                    <a16:creationId xmlns:a16="http://schemas.microsoft.com/office/drawing/2014/main" id="{B19C0448-9052-4A53-8176-2E717052DD64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11">
                <a:extLst>
                  <a:ext uri="{FF2B5EF4-FFF2-40B4-BE49-F238E27FC236}">
                    <a16:creationId xmlns:a16="http://schemas.microsoft.com/office/drawing/2014/main" id="{7FE87E72-662C-4CEF-BF5F-38781FCC1C67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Двенадцатиугольник 8">
                <a:extLst>
                  <a:ext uri="{FF2B5EF4-FFF2-40B4-BE49-F238E27FC236}">
                    <a16:creationId xmlns:a16="http://schemas.microsoft.com/office/drawing/2014/main" id="{A283A1D3-B4F1-459A-9C81-710CE4EACCFF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4">
                <a:extLst>
                  <a:ext uri="{FF2B5EF4-FFF2-40B4-BE49-F238E27FC236}">
                    <a16:creationId xmlns:a16="http://schemas.microsoft.com/office/drawing/2014/main" id="{9CD610B7-2324-4FEA-996D-8F4422637132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2">
                <a:extLst>
                  <a:ext uri="{FF2B5EF4-FFF2-40B4-BE49-F238E27FC236}">
                    <a16:creationId xmlns:a16="http://schemas.microsoft.com/office/drawing/2014/main" id="{E9DB09F6-5C6C-462A-B057-7AB0456335A9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0F69ACF-2110-4659-94C5-FD0135649AB3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6F7233D-F516-417B-9F34-9D6EAE2003C2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8794A23F-58B7-43A4-B5C0-FBB562889C97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10329422-7C85-4026-82E9-4FCF4128A892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B979CEDC-AD0A-4DE4-90CD-13BBA83CE2A9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61B699EC-074F-4127-99EF-304941BE3A4D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>
              <a:extLst>
                <a:ext uri="{FF2B5EF4-FFF2-40B4-BE49-F238E27FC236}">
                  <a16:creationId xmlns:a16="http://schemas.microsoft.com/office/drawing/2014/main" id="{7DEED099-AF58-49F7-861F-A374F3708D6C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32">
              <a:extLst>
                <a:ext uri="{FF2B5EF4-FFF2-40B4-BE49-F238E27FC236}">
                  <a16:creationId xmlns:a16="http://schemas.microsoft.com/office/drawing/2014/main" id="{6C327B25-0C8A-4341-AD28-0B7FEEA5D89F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:a16="http://schemas.microsoft.com/office/drawing/2014/main" id="{5B89E5CC-166B-4C27-945F-CFFC042F04E3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id="{62EEA531-1528-4303-BCCB-CB9B62F26E89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759A5E56-B35B-4CA0-93D3-29EA8CA93D9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E0EF5AC-A21F-4AB2-930C-17A8BCD960AB}"/>
              </a:ext>
            </a:extLst>
          </p:cNvPr>
          <p:cNvSpPr/>
          <p:nvPr/>
        </p:nvSpPr>
        <p:spPr>
          <a:xfrm>
            <a:off x="2051623" y="271155"/>
            <a:ext cx="6312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Конструктор интерактивных уроков С</a:t>
            </a:r>
            <a:r>
              <a:rPr lang="en-US" sz="2400" b="1" dirty="0" smtClean="0">
                <a:solidFill>
                  <a:schemeClr val="bg1"/>
                </a:solidFill>
              </a:rPr>
              <a:t>ore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3" name="Picture 50">
            <a:extLst>
              <a:ext uri="{FF2B5EF4-FFF2-40B4-BE49-F238E27FC236}">
                <a16:creationId xmlns:a16="http://schemas.microsoft.com/office/drawing/2014/main" id="{40C6EC20-7C5C-43F9-8A2C-BC6A4251F4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2" y="1653643"/>
            <a:ext cx="3932599" cy="226160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86F8CD-149F-4360-8032-01F961E5F78E}"/>
              </a:ext>
            </a:extLst>
          </p:cNvPr>
          <p:cNvSpPr/>
          <p:nvPr/>
        </p:nvSpPr>
        <p:spPr>
          <a:xfrm>
            <a:off x="298648" y="4203281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4BACC6"/>
                </a:solidFill>
              </a:rPr>
              <a:t>Core</a:t>
            </a:r>
            <a:r>
              <a:rPr lang="ru-RU" dirty="0"/>
              <a:t> — это онлайн-платформа конструирования образовательных материалов и проверки знаний с обратной связью и электронным журналом</a:t>
            </a:r>
          </a:p>
        </p:txBody>
      </p:sp>
      <p:pic>
        <p:nvPicPr>
          <p:cNvPr id="3074" name="Picture 2" descr="ÐÐ°ÑÑÐ¸Ð½ÐºÐ¸ Ð¿Ð¾ Ð·Ð°Ð¿ÑÐ¾ÑÑ ÐÐ¾Ð½ÑÑÑÑÐºÑÐ¾Ñ Ð¸Ð½ÑÐµÑÐ°ÐºÑÐ¸Ð²Ð½ÑÑ ÑÑÐ¾ÐºÐ¾Ð² Ð¡ore">
            <a:extLst>
              <a:ext uri="{FF2B5EF4-FFF2-40B4-BE49-F238E27FC236}">
                <a16:creationId xmlns:a16="http://schemas.microsoft.com/office/drawing/2014/main" id="{13FE0A16-7065-48FC-B772-2981C291B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t="947" r="25924" b="4844"/>
          <a:stretch/>
        </p:blipFill>
        <p:spPr bwMode="auto">
          <a:xfrm>
            <a:off x="707870" y="1809945"/>
            <a:ext cx="3010079" cy="185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20393D-690E-4D27-BB93-ECEA52F6C530}"/>
              </a:ext>
            </a:extLst>
          </p:cNvPr>
          <p:cNvSpPr/>
          <p:nvPr/>
        </p:nvSpPr>
        <p:spPr>
          <a:xfrm>
            <a:off x="4280778" y="165364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4BACC6"/>
                </a:solidFill>
              </a:rPr>
              <a:t>Инструментарий </a:t>
            </a:r>
            <a:r>
              <a:rPr lang="en-US" b="1" dirty="0">
                <a:solidFill>
                  <a:srgbClr val="4BACC6"/>
                </a:solidFill>
              </a:rPr>
              <a:t>Core</a:t>
            </a:r>
            <a:endParaRPr lang="ru-RU" b="1" dirty="0">
              <a:solidFill>
                <a:srgbClr val="4BACC6"/>
              </a:solidFill>
            </a:endParaRPr>
          </a:p>
          <a:p>
            <a:pPr marL="285750" indent="-285750" algn="just">
              <a:spcAft>
                <a:spcPts val="0"/>
              </a:spcAft>
              <a:buClr>
                <a:srgbClr val="4BACC6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BACC6"/>
                </a:solidFill>
              </a:rPr>
              <a:t>открытый вопрос - </a:t>
            </a:r>
            <a:r>
              <a:rPr lang="ru-RU" dirty="0"/>
              <a:t>позволяет ввести задание с открытым ответом; </a:t>
            </a:r>
          </a:p>
          <a:p>
            <a:pPr marL="285750" indent="-285750" algn="just">
              <a:spcAft>
                <a:spcPts val="0"/>
              </a:spcAft>
              <a:buClr>
                <a:srgbClr val="4BACC6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BACC6"/>
                </a:solidFill>
              </a:rPr>
              <a:t>классификация -</a:t>
            </a:r>
            <a:r>
              <a:rPr lang="ru-RU" dirty="0">
                <a:solidFill>
                  <a:srgbClr val="4BACC6"/>
                </a:solidFill>
              </a:rPr>
              <a:t> </a:t>
            </a:r>
            <a:r>
              <a:rPr lang="ru-RU" dirty="0"/>
              <a:t>создает задание, в котором нужно развести ряд подчинённых понятий по категориям;</a:t>
            </a:r>
          </a:p>
          <a:p>
            <a:pPr marL="285750" indent="-285750" algn="just">
              <a:spcAft>
                <a:spcPts val="0"/>
              </a:spcAft>
              <a:buClr>
                <a:srgbClr val="4BACC6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BACC6"/>
                </a:solidFill>
              </a:rPr>
              <a:t>вопрос с автопроверкой - </a:t>
            </a:r>
            <a:r>
              <a:rPr lang="ru-RU" dirty="0"/>
              <a:t>выбор </a:t>
            </a:r>
            <a:r>
              <a:rPr lang="ru-RU" dirty="0" smtClean="0"/>
              <a:t>одного </a:t>
            </a:r>
            <a:r>
              <a:rPr lang="ru-RU" dirty="0"/>
              <a:t>или нескольких </a:t>
            </a:r>
            <a:r>
              <a:rPr lang="ru-RU" dirty="0" smtClean="0"/>
              <a:t>развёрнутых </a:t>
            </a:r>
            <a:r>
              <a:rPr lang="ru-RU" dirty="0"/>
              <a:t>ответов;</a:t>
            </a:r>
          </a:p>
          <a:p>
            <a:pPr marL="285750" indent="-285750" algn="just">
              <a:spcAft>
                <a:spcPts val="0"/>
              </a:spcAft>
              <a:buClr>
                <a:srgbClr val="4BACC6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BACC6"/>
                </a:solidFill>
              </a:rPr>
              <a:t>заполни пробелы - </a:t>
            </a:r>
            <a:r>
              <a:rPr lang="ru-RU" dirty="0"/>
              <a:t>интерактивный диктант, где ученик должен вставить пропущенные слова или буквы.</a:t>
            </a:r>
          </a:p>
          <a:p>
            <a:pPr marL="285750" indent="-285750" algn="just">
              <a:spcAft>
                <a:spcPts val="0"/>
              </a:spcAft>
              <a:buClr>
                <a:srgbClr val="4BACC6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BACC6"/>
                </a:solidFill>
              </a:rPr>
              <a:t>упражнение - </a:t>
            </a:r>
            <a:r>
              <a:rPr lang="ru-RU" dirty="0"/>
              <a:t>созданные разработчиком в </a:t>
            </a:r>
            <a:r>
              <a:rPr lang="ru-RU" dirty="0" err="1"/>
              <a:t>Learningapps</a:t>
            </a:r>
            <a:r>
              <a:rPr lang="ru-RU" dirty="0"/>
              <a:t> интерактивные задания, дидактические игры. </a:t>
            </a:r>
          </a:p>
        </p:txBody>
      </p:sp>
    </p:spTree>
    <p:extLst>
      <p:ext uri="{BB962C8B-B14F-4D97-AF65-F5344CB8AC3E}">
        <p14:creationId xmlns:p14="http://schemas.microsoft.com/office/powerpoint/2010/main" val="2200193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69B5FC5-1E9D-49B0-B629-ABE5E2DCE6DB}"/>
              </a:ext>
            </a:extLst>
          </p:cNvPr>
          <p:cNvSpPr/>
          <p:nvPr/>
        </p:nvSpPr>
        <p:spPr>
          <a:xfrm>
            <a:off x="4139952" y="1002640"/>
            <a:ext cx="5004048" cy="58553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34854B1-B342-4AA0-A364-CA39219747B0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3B25CEE-EBD4-4AEF-B46D-EB4C167638A0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EBC11843-C905-4AB9-98FA-D8F2D4FB85B7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49905D18-BBD8-4153-B9BF-16F97E1CD572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6" name="Прямоугольник 2">
                <a:extLst>
                  <a:ext uri="{FF2B5EF4-FFF2-40B4-BE49-F238E27FC236}">
                    <a16:creationId xmlns:a16="http://schemas.microsoft.com/office/drawing/2014/main" id="{A28397D6-3C61-40AC-9B45-87C0BBAF8F5D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4">
                <a:extLst>
                  <a:ext uri="{FF2B5EF4-FFF2-40B4-BE49-F238E27FC236}">
                    <a16:creationId xmlns:a16="http://schemas.microsoft.com/office/drawing/2014/main" id="{31FBCA3E-593A-465F-B553-E9BC5FF16C79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5">
                <a:extLst>
                  <a:ext uri="{FF2B5EF4-FFF2-40B4-BE49-F238E27FC236}">
                    <a16:creationId xmlns:a16="http://schemas.microsoft.com/office/drawing/2014/main" id="{6ED9F9BF-1155-49AC-8EBE-5727A64F241D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венадцатиугольник 8">
                <a:extLst>
                  <a:ext uri="{FF2B5EF4-FFF2-40B4-BE49-F238E27FC236}">
                    <a16:creationId xmlns:a16="http://schemas.microsoft.com/office/drawing/2014/main" id="{55B2F0AF-2BF7-4260-B250-5B1E3615DDE5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внобедренный треугольник 10">
                <a:extLst>
                  <a:ext uri="{FF2B5EF4-FFF2-40B4-BE49-F238E27FC236}">
                    <a16:creationId xmlns:a16="http://schemas.microsoft.com/office/drawing/2014/main" id="{59CE7040-744C-47DA-82CE-575D61BD81C5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11">
                <a:extLst>
                  <a:ext uri="{FF2B5EF4-FFF2-40B4-BE49-F238E27FC236}">
                    <a16:creationId xmlns:a16="http://schemas.microsoft.com/office/drawing/2014/main" id="{83AE8AFC-F239-483D-9A91-76C4C57BEBFC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5">
                <a:extLst>
                  <a:ext uri="{FF2B5EF4-FFF2-40B4-BE49-F238E27FC236}">
                    <a16:creationId xmlns:a16="http://schemas.microsoft.com/office/drawing/2014/main" id="{36E7AAAC-541D-41BC-A1DE-801736A1C3C9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10">
                <a:extLst>
                  <a:ext uri="{FF2B5EF4-FFF2-40B4-BE49-F238E27FC236}">
                    <a16:creationId xmlns:a16="http://schemas.microsoft.com/office/drawing/2014/main" id="{B19C0448-9052-4A53-8176-2E717052DD64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11">
                <a:extLst>
                  <a:ext uri="{FF2B5EF4-FFF2-40B4-BE49-F238E27FC236}">
                    <a16:creationId xmlns:a16="http://schemas.microsoft.com/office/drawing/2014/main" id="{7FE87E72-662C-4CEF-BF5F-38781FCC1C67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Двенадцатиугольник 8">
                <a:extLst>
                  <a:ext uri="{FF2B5EF4-FFF2-40B4-BE49-F238E27FC236}">
                    <a16:creationId xmlns:a16="http://schemas.microsoft.com/office/drawing/2014/main" id="{A283A1D3-B4F1-459A-9C81-710CE4EACCFF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4">
                <a:extLst>
                  <a:ext uri="{FF2B5EF4-FFF2-40B4-BE49-F238E27FC236}">
                    <a16:creationId xmlns:a16="http://schemas.microsoft.com/office/drawing/2014/main" id="{9CD610B7-2324-4FEA-996D-8F4422637132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2">
                <a:extLst>
                  <a:ext uri="{FF2B5EF4-FFF2-40B4-BE49-F238E27FC236}">
                    <a16:creationId xmlns:a16="http://schemas.microsoft.com/office/drawing/2014/main" id="{E9DB09F6-5C6C-462A-B057-7AB0456335A9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0F69ACF-2110-4659-94C5-FD0135649AB3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6F7233D-F516-417B-9F34-9D6EAE2003C2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8794A23F-58B7-43A4-B5C0-FBB562889C97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10329422-7C85-4026-82E9-4FCF4128A892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B979CEDC-AD0A-4DE4-90CD-13BBA83CE2A9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61B699EC-074F-4127-99EF-304941BE3A4D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>
              <a:extLst>
                <a:ext uri="{FF2B5EF4-FFF2-40B4-BE49-F238E27FC236}">
                  <a16:creationId xmlns:a16="http://schemas.microsoft.com/office/drawing/2014/main" id="{7DEED099-AF58-49F7-861F-A374F3708D6C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32">
              <a:extLst>
                <a:ext uri="{FF2B5EF4-FFF2-40B4-BE49-F238E27FC236}">
                  <a16:creationId xmlns:a16="http://schemas.microsoft.com/office/drawing/2014/main" id="{6C327B25-0C8A-4341-AD28-0B7FEEA5D89F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:a16="http://schemas.microsoft.com/office/drawing/2014/main" id="{5B89E5CC-166B-4C27-945F-CFFC042F04E3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id="{62EEA531-1528-4303-BCCB-CB9B62F26E89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759A5E56-B35B-4CA0-93D3-29EA8CA93D9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E0EF5AC-A21F-4AB2-930C-17A8BCD960AB}"/>
              </a:ext>
            </a:extLst>
          </p:cNvPr>
          <p:cNvSpPr/>
          <p:nvPr/>
        </p:nvSpPr>
        <p:spPr>
          <a:xfrm>
            <a:off x="2051623" y="271155"/>
            <a:ext cx="6312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Создание видео с помощью </a:t>
            </a:r>
            <a:r>
              <a:rPr lang="ru-RU" sz="2400" b="1" dirty="0" err="1">
                <a:solidFill>
                  <a:schemeClr val="bg1"/>
                </a:solidFill>
              </a:rPr>
              <a:t>Camtasia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Studio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26B73B4-9B4F-43FC-98C7-70ABBCF2D431}"/>
              </a:ext>
            </a:extLst>
          </p:cNvPr>
          <p:cNvGrpSpPr/>
          <p:nvPr/>
        </p:nvGrpSpPr>
        <p:grpSpPr>
          <a:xfrm>
            <a:off x="136665" y="3536039"/>
            <a:ext cx="3420616" cy="2803885"/>
            <a:chOff x="5220072" y="2033710"/>
            <a:chExt cx="3884838" cy="4089053"/>
          </a:xfrm>
        </p:grpSpPr>
        <p:pic>
          <p:nvPicPr>
            <p:cNvPr id="41" name="Picture 42">
              <a:extLst>
                <a:ext uri="{FF2B5EF4-FFF2-40B4-BE49-F238E27FC236}">
                  <a16:creationId xmlns:a16="http://schemas.microsoft.com/office/drawing/2014/main" id="{A59E7AF6-4F76-4CA3-BCAC-EFA179153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6106" t="5661" r="3205" b="12067"/>
            <a:stretch/>
          </p:blipFill>
          <p:spPr bwMode="auto">
            <a:xfrm>
              <a:off x="5220072" y="2033710"/>
              <a:ext cx="3884838" cy="4089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" name="Picture 2" descr="ÐÐ°ÑÑÐ¸Ð½ÐºÐ¸ Ð¿Ð¾ Ð·Ð°Ð¿ÑÐ¾ÑÑ Camtasia Studio">
              <a:extLst>
                <a:ext uri="{FF2B5EF4-FFF2-40B4-BE49-F238E27FC236}">
                  <a16:creationId xmlns:a16="http://schemas.microsoft.com/office/drawing/2014/main" id="{98C7B265-D09F-408C-91CB-D0D9BEBEA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813" y="2420888"/>
              <a:ext cx="3425974" cy="234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5A4C22-B6E1-429F-8704-753E3EF921BE}"/>
              </a:ext>
            </a:extLst>
          </p:cNvPr>
          <p:cNvSpPr/>
          <p:nvPr/>
        </p:nvSpPr>
        <p:spPr>
          <a:xfrm>
            <a:off x="136665" y="1533026"/>
            <a:ext cx="40108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8064A2"/>
                </a:solidFill>
              </a:rPr>
              <a:t>Camtasia</a:t>
            </a:r>
            <a:r>
              <a:rPr lang="ru-RU" b="1" dirty="0">
                <a:solidFill>
                  <a:srgbClr val="8064A2"/>
                </a:solidFill>
              </a:rPr>
              <a:t> </a:t>
            </a:r>
            <a:r>
              <a:rPr lang="ru-RU" b="1" dirty="0" err="1">
                <a:solidFill>
                  <a:srgbClr val="8064A2"/>
                </a:solidFill>
              </a:rPr>
              <a:t>Studio</a:t>
            </a:r>
            <a:r>
              <a:rPr lang="ru-RU" b="1" dirty="0">
                <a:solidFill>
                  <a:srgbClr val="8064A2"/>
                </a:solidFill>
              </a:rPr>
              <a:t> – </a:t>
            </a:r>
            <a:r>
              <a:rPr lang="ru-RU" dirty="0"/>
              <a:t>полнофункциональный набор инструментов для записи с экрана монитора, редактирования, монтажа, создания встроенных интерактивных опросов и викторин, сохранения в любых популярных форматах.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73BBD7-98F3-40B4-9A75-317501007771}"/>
              </a:ext>
            </a:extLst>
          </p:cNvPr>
          <p:cNvSpPr/>
          <p:nvPr/>
        </p:nvSpPr>
        <p:spPr>
          <a:xfrm>
            <a:off x="4147523" y="1763447"/>
            <a:ext cx="49258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64A2"/>
                </a:solidFill>
              </a:rPr>
              <a:t>Достоинства:</a:t>
            </a:r>
          </a:p>
          <a:p>
            <a:pPr marL="285750" indent="-285750">
              <a:buClr>
                <a:srgbClr val="8064A2"/>
              </a:buClr>
              <a:buFont typeface="Wingdings" panose="05000000000000000000" pitchFamily="2" charset="2"/>
              <a:buChar char="§"/>
            </a:pPr>
            <a:r>
              <a:rPr lang="ru-RU" dirty="0"/>
              <a:t>возможность записи видеоизображения с экрана монитора, редактирования видео и монтажа;</a:t>
            </a:r>
          </a:p>
          <a:p>
            <a:pPr marL="285750" indent="-285750">
              <a:buClr>
                <a:srgbClr val="8064A2"/>
              </a:buClr>
              <a:buFont typeface="Wingdings" panose="05000000000000000000" pitchFamily="2" charset="2"/>
              <a:buChar char="§"/>
            </a:pPr>
            <a:r>
              <a:rPr lang="ru-RU" dirty="0"/>
              <a:t>возможность создания встроенных интерактивных опросов и викторин;</a:t>
            </a:r>
          </a:p>
          <a:p>
            <a:pPr marL="285750" indent="-285750">
              <a:buClr>
                <a:srgbClr val="8064A2"/>
              </a:buClr>
              <a:buFont typeface="Wingdings" panose="05000000000000000000" pitchFamily="2" charset="2"/>
              <a:buChar char="§"/>
            </a:pPr>
            <a:r>
              <a:rPr lang="ru-RU" dirty="0"/>
              <a:t>возможность создания визуального образа лектора;</a:t>
            </a:r>
          </a:p>
          <a:p>
            <a:pPr marL="285750" indent="-285750">
              <a:buClr>
                <a:srgbClr val="8064A2"/>
              </a:buClr>
              <a:buFont typeface="Wingdings" panose="05000000000000000000" pitchFamily="2" charset="2"/>
              <a:buChar char="§"/>
            </a:pPr>
            <a:r>
              <a:rPr lang="ru-RU" dirty="0"/>
              <a:t>возможность создания наглядных презентаций и </a:t>
            </a:r>
            <a:r>
              <a:rPr lang="ru-RU" dirty="0" err="1"/>
              <a:t>анимаций</a:t>
            </a:r>
            <a:r>
              <a:rPr lang="ru-RU" dirty="0"/>
              <a:t>;</a:t>
            </a:r>
          </a:p>
          <a:p>
            <a:pPr marL="285750" indent="-285750">
              <a:buClr>
                <a:srgbClr val="8064A2"/>
              </a:buClr>
              <a:buFont typeface="Wingdings" panose="05000000000000000000" pitchFamily="2" charset="2"/>
              <a:buChar char="§"/>
            </a:pPr>
            <a:r>
              <a:rPr lang="ru-RU" dirty="0"/>
              <a:t>возможность создания самопроверки обучающихся;</a:t>
            </a:r>
          </a:p>
          <a:p>
            <a:pPr marL="285750" indent="-285750">
              <a:buClr>
                <a:srgbClr val="8064A2"/>
              </a:buClr>
              <a:buFont typeface="Wingdings" panose="05000000000000000000" pitchFamily="2" charset="2"/>
              <a:buChar char="§"/>
            </a:pPr>
            <a:r>
              <a:rPr lang="ru-RU" dirty="0"/>
              <a:t>наличие обратной связи с лектором непосредственно во время просмотра видео.</a:t>
            </a:r>
          </a:p>
        </p:txBody>
      </p:sp>
    </p:spTree>
    <p:extLst>
      <p:ext uri="{BB962C8B-B14F-4D97-AF65-F5344CB8AC3E}">
        <p14:creationId xmlns:p14="http://schemas.microsoft.com/office/powerpoint/2010/main" val="577913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"/>
          <p:cNvSpPr/>
          <p:nvPr/>
        </p:nvSpPr>
        <p:spPr>
          <a:xfrm>
            <a:off x="297" y="1177835"/>
            <a:ext cx="9143405" cy="2035141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+mj-lt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34854B1-B342-4AA0-A364-CA39219747B0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3B25CEE-EBD4-4AEF-B46D-EB4C167638A0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EBC11843-C905-4AB9-98FA-D8F2D4FB85B7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49905D18-BBD8-4153-B9BF-16F97E1CD572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6" name="Прямоугольник 2">
                <a:extLst>
                  <a:ext uri="{FF2B5EF4-FFF2-40B4-BE49-F238E27FC236}">
                    <a16:creationId xmlns:a16="http://schemas.microsoft.com/office/drawing/2014/main" id="{A28397D6-3C61-40AC-9B45-87C0BBAF8F5D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4">
                <a:extLst>
                  <a:ext uri="{FF2B5EF4-FFF2-40B4-BE49-F238E27FC236}">
                    <a16:creationId xmlns:a16="http://schemas.microsoft.com/office/drawing/2014/main" id="{31FBCA3E-593A-465F-B553-E9BC5FF16C79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5">
                <a:extLst>
                  <a:ext uri="{FF2B5EF4-FFF2-40B4-BE49-F238E27FC236}">
                    <a16:creationId xmlns:a16="http://schemas.microsoft.com/office/drawing/2014/main" id="{6ED9F9BF-1155-49AC-8EBE-5727A64F241D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венадцатиугольник 8">
                <a:extLst>
                  <a:ext uri="{FF2B5EF4-FFF2-40B4-BE49-F238E27FC236}">
                    <a16:creationId xmlns:a16="http://schemas.microsoft.com/office/drawing/2014/main" id="{55B2F0AF-2BF7-4260-B250-5B1E3615DDE5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внобедренный треугольник 10">
                <a:extLst>
                  <a:ext uri="{FF2B5EF4-FFF2-40B4-BE49-F238E27FC236}">
                    <a16:creationId xmlns:a16="http://schemas.microsoft.com/office/drawing/2014/main" id="{59CE7040-744C-47DA-82CE-575D61BD81C5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11">
                <a:extLst>
                  <a:ext uri="{FF2B5EF4-FFF2-40B4-BE49-F238E27FC236}">
                    <a16:creationId xmlns:a16="http://schemas.microsoft.com/office/drawing/2014/main" id="{83AE8AFC-F239-483D-9A91-76C4C57BEBFC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5">
                <a:extLst>
                  <a:ext uri="{FF2B5EF4-FFF2-40B4-BE49-F238E27FC236}">
                    <a16:creationId xmlns:a16="http://schemas.microsoft.com/office/drawing/2014/main" id="{36E7AAAC-541D-41BC-A1DE-801736A1C3C9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10">
                <a:extLst>
                  <a:ext uri="{FF2B5EF4-FFF2-40B4-BE49-F238E27FC236}">
                    <a16:creationId xmlns:a16="http://schemas.microsoft.com/office/drawing/2014/main" id="{B19C0448-9052-4A53-8176-2E717052DD64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11">
                <a:extLst>
                  <a:ext uri="{FF2B5EF4-FFF2-40B4-BE49-F238E27FC236}">
                    <a16:creationId xmlns:a16="http://schemas.microsoft.com/office/drawing/2014/main" id="{7FE87E72-662C-4CEF-BF5F-38781FCC1C67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Двенадцатиугольник 8">
                <a:extLst>
                  <a:ext uri="{FF2B5EF4-FFF2-40B4-BE49-F238E27FC236}">
                    <a16:creationId xmlns:a16="http://schemas.microsoft.com/office/drawing/2014/main" id="{A283A1D3-B4F1-459A-9C81-710CE4EACCFF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4">
                <a:extLst>
                  <a:ext uri="{FF2B5EF4-FFF2-40B4-BE49-F238E27FC236}">
                    <a16:creationId xmlns:a16="http://schemas.microsoft.com/office/drawing/2014/main" id="{9CD610B7-2324-4FEA-996D-8F4422637132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2">
                <a:extLst>
                  <a:ext uri="{FF2B5EF4-FFF2-40B4-BE49-F238E27FC236}">
                    <a16:creationId xmlns:a16="http://schemas.microsoft.com/office/drawing/2014/main" id="{E9DB09F6-5C6C-462A-B057-7AB0456335A9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0F69ACF-2110-4659-94C5-FD0135649AB3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6F7233D-F516-417B-9F34-9D6EAE2003C2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8794A23F-58B7-43A4-B5C0-FBB562889C97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10329422-7C85-4026-82E9-4FCF4128A892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B979CEDC-AD0A-4DE4-90CD-13BBA83CE2A9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61B699EC-074F-4127-99EF-304941BE3A4D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>
              <a:extLst>
                <a:ext uri="{FF2B5EF4-FFF2-40B4-BE49-F238E27FC236}">
                  <a16:creationId xmlns:a16="http://schemas.microsoft.com/office/drawing/2014/main" id="{7DEED099-AF58-49F7-861F-A374F3708D6C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32">
              <a:extLst>
                <a:ext uri="{FF2B5EF4-FFF2-40B4-BE49-F238E27FC236}">
                  <a16:creationId xmlns:a16="http://schemas.microsoft.com/office/drawing/2014/main" id="{6C327B25-0C8A-4341-AD28-0B7FEEA5D89F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:a16="http://schemas.microsoft.com/office/drawing/2014/main" id="{5B89E5CC-166B-4C27-945F-CFFC042F04E3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id="{62EEA531-1528-4303-BCCB-CB9B62F26E89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759A5E56-B35B-4CA0-93D3-29EA8CA93D9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E0EF5AC-A21F-4AB2-930C-17A8BCD960AB}"/>
              </a:ext>
            </a:extLst>
          </p:cNvPr>
          <p:cNvSpPr/>
          <p:nvPr/>
        </p:nvSpPr>
        <p:spPr>
          <a:xfrm>
            <a:off x="2051623" y="271155"/>
            <a:ext cx="6312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Учебные материалы нового поколения</a:t>
            </a:r>
          </a:p>
        </p:txBody>
      </p:sp>
      <p:sp>
        <p:nvSpPr>
          <p:cNvPr id="39" name="Freeform 53"/>
          <p:cNvSpPr>
            <a:spLocks noChangeArrowheads="1"/>
          </p:cNvSpPr>
          <p:nvPr/>
        </p:nvSpPr>
        <p:spPr bwMode="auto">
          <a:xfrm>
            <a:off x="1566482" y="1179606"/>
            <a:ext cx="1736302" cy="1888899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4BACC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41" name="Freeform 53"/>
          <p:cNvSpPr>
            <a:spLocks noChangeArrowheads="1"/>
          </p:cNvSpPr>
          <p:nvPr/>
        </p:nvSpPr>
        <p:spPr bwMode="auto">
          <a:xfrm>
            <a:off x="3642929" y="1179606"/>
            <a:ext cx="1736303" cy="1888899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43" name="Freeform 53"/>
          <p:cNvSpPr>
            <a:spLocks noChangeArrowheads="1"/>
          </p:cNvSpPr>
          <p:nvPr/>
        </p:nvSpPr>
        <p:spPr bwMode="auto">
          <a:xfrm>
            <a:off x="5719377" y="1179606"/>
            <a:ext cx="1800200" cy="1888899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9BBB5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1495099" y="1459053"/>
            <a:ext cx="1812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Образовательная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информация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3571546" y="1459053"/>
            <a:ext cx="1812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Дидактические </a:t>
            </a:r>
            <a:r>
              <a:rPr lang="ru-RU" sz="1600" b="1" dirty="0">
                <a:solidFill>
                  <a:schemeClr val="bg1"/>
                </a:solidFill>
              </a:rPr>
              <a:t>инновации</a:t>
            </a:r>
          </a:p>
        </p:txBody>
      </p:sp>
      <p:sp>
        <p:nvSpPr>
          <p:cNvPr id="50" name="TextBox 49"/>
          <p:cNvSpPr txBox="1"/>
          <p:nvPr/>
        </p:nvSpPr>
        <p:spPr>
          <a:xfrm flipH="1">
            <a:off x="5564464" y="1420722"/>
            <a:ext cx="207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Новые </a:t>
            </a:r>
            <a:r>
              <a:rPr lang="ru-RU" sz="1600" b="1" dirty="0">
                <a:solidFill>
                  <a:schemeClr val="bg1"/>
                </a:solidFill>
              </a:rPr>
              <a:t>информационные технологии</a:t>
            </a:r>
          </a:p>
        </p:txBody>
      </p:sp>
      <p:grpSp>
        <p:nvGrpSpPr>
          <p:cNvPr id="74" name="Group 24"/>
          <p:cNvGrpSpPr/>
          <p:nvPr/>
        </p:nvGrpSpPr>
        <p:grpSpPr>
          <a:xfrm>
            <a:off x="1666999" y="3463454"/>
            <a:ext cx="1879997" cy="3026569"/>
            <a:chOff x="2924175" y="1682750"/>
            <a:chExt cx="2506663" cy="4035425"/>
          </a:xfrm>
        </p:grpSpPr>
        <p:sp>
          <p:nvSpPr>
            <p:cNvPr id="75" name="Freeform 90"/>
            <p:cNvSpPr>
              <a:spLocks/>
            </p:cNvSpPr>
            <p:nvPr/>
          </p:nvSpPr>
          <p:spPr bwMode="auto">
            <a:xfrm>
              <a:off x="3730625" y="5511800"/>
              <a:ext cx="276225" cy="206375"/>
            </a:xfrm>
            <a:custGeom>
              <a:avLst/>
              <a:gdLst>
                <a:gd name="T0" fmla="*/ 0 w 699"/>
                <a:gd name="T1" fmla="*/ 2 h 520"/>
                <a:gd name="T2" fmla="*/ 0 w 699"/>
                <a:gd name="T3" fmla="*/ 520 h 520"/>
                <a:gd name="T4" fmla="*/ 691 w 699"/>
                <a:gd name="T5" fmla="*/ 520 h 520"/>
                <a:gd name="T6" fmla="*/ 694 w 699"/>
                <a:gd name="T7" fmla="*/ 516 h 520"/>
                <a:gd name="T8" fmla="*/ 699 w 699"/>
                <a:gd name="T9" fmla="*/ 492 h 520"/>
                <a:gd name="T10" fmla="*/ 696 w 699"/>
                <a:gd name="T11" fmla="*/ 466 h 520"/>
                <a:gd name="T12" fmla="*/ 684 w 699"/>
                <a:gd name="T13" fmla="*/ 433 h 520"/>
                <a:gd name="T14" fmla="*/ 657 w 699"/>
                <a:gd name="T15" fmla="*/ 394 h 520"/>
                <a:gd name="T16" fmla="*/ 612 w 699"/>
                <a:gd name="T17" fmla="*/ 353 h 520"/>
                <a:gd name="T18" fmla="*/ 543 w 699"/>
                <a:gd name="T19" fmla="*/ 306 h 520"/>
                <a:gd name="T20" fmla="*/ 497 w 699"/>
                <a:gd name="T21" fmla="*/ 282 h 520"/>
                <a:gd name="T22" fmla="*/ 237 w 699"/>
                <a:gd name="T23" fmla="*/ 152 h 520"/>
                <a:gd name="T24" fmla="*/ 230 w 699"/>
                <a:gd name="T25" fmla="*/ 0 h 520"/>
                <a:gd name="T26" fmla="*/ 0 w 699"/>
                <a:gd name="T27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9" h="520">
                  <a:moveTo>
                    <a:pt x="0" y="2"/>
                  </a:moveTo>
                  <a:lnTo>
                    <a:pt x="0" y="520"/>
                  </a:lnTo>
                  <a:lnTo>
                    <a:pt x="691" y="520"/>
                  </a:lnTo>
                  <a:lnTo>
                    <a:pt x="694" y="516"/>
                  </a:lnTo>
                  <a:lnTo>
                    <a:pt x="699" y="492"/>
                  </a:lnTo>
                  <a:lnTo>
                    <a:pt x="696" y="466"/>
                  </a:lnTo>
                  <a:lnTo>
                    <a:pt x="684" y="433"/>
                  </a:lnTo>
                  <a:lnTo>
                    <a:pt x="657" y="394"/>
                  </a:lnTo>
                  <a:lnTo>
                    <a:pt x="612" y="353"/>
                  </a:lnTo>
                  <a:lnTo>
                    <a:pt x="543" y="306"/>
                  </a:lnTo>
                  <a:lnTo>
                    <a:pt x="497" y="282"/>
                  </a:lnTo>
                  <a:lnTo>
                    <a:pt x="237" y="152"/>
                  </a:lnTo>
                  <a:lnTo>
                    <a:pt x="23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76" name="Freeform 91"/>
            <p:cNvSpPr>
              <a:spLocks/>
            </p:cNvSpPr>
            <p:nvPr/>
          </p:nvSpPr>
          <p:spPr bwMode="auto">
            <a:xfrm>
              <a:off x="3309938" y="5511800"/>
              <a:ext cx="277813" cy="206375"/>
            </a:xfrm>
            <a:custGeom>
              <a:avLst/>
              <a:gdLst>
                <a:gd name="T0" fmla="*/ 699 w 699"/>
                <a:gd name="T1" fmla="*/ 2 h 520"/>
                <a:gd name="T2" fmla="*/ 699 w 699"/>
                <a:gd name="T3" fmla="*/ 520 h 520"/>
                <a:gd name="T4" fmla="*/ 8 w 699"/>
                <a:gd name="T5" fmla="*/ 520 h 520"/>
                <a:gd name="T6" fmla="*/ 5 w 699"/>
                <a:gd name="T7" fmla="*/ 516 h 520"/>
                <a:gd name="T8" fmla="*/ 0 w 699"/>
                <a:gd name="T9" fmla="*/ 492 h 520"/>
                <a:gd name="T10" fmla="*/ 3 w 699"/>
                <a:gd name="T11" fmla="*/ 466 h 520"/>
                <a:gd name="T12" fmla="*/ 14 w 699"/>
                <a:gd name="T13" fmla="*/ 433 h 520"/>
                <a:gd name="T14" fmla="*/ 42 w 699"/>
                <a:gd name="T15" fmla="*/ 394 h 520"/>
                <a:gd name="T16" fmla="*/ 87 w 699"/>
                <a:gd name="T17" fmla="*/ 353 h 520"/>
                <a:gd name="T18" fmla="*/ 156 w 699"/>
                <a:gd name="T19" fmla="*/ 306 h 520"/>
                <a:gd name="T20" fmla="*/ 202 w 699"/>
                <a:gd name="T21" fmla="*/ 282 h 520"/>
                <a:gd name="T22" fmla="*/ 462 w 699"/>
                <a:gd name="T23" fmla="*/ 152 h 520"/>
                <a:gd name="T24" fmla="*/ 469 w 699"/>
                <a:gd name="T25" fmla="*/ 0 h 520"/>
                <a:gd name="T26" fmla="*/ 699 w 699"/>
                <a:gd name="T27" fmla="*/ 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9" h="520">
                  <a:moveTo>
                    <a:pt x="699" y="2"/>
                  </a:moveTo>
                  <a:lnTo>
                    <a:pt x="699" y="520"/>
                  </a:lnTo>
                  <a:lnTo>
                    <a:pt x="8" y="520"/>
                  </a:lnTo>
                  <a:lnTo>
                    <a:pt x="5" y="516"/>
                  </a:lnTo>
                  <a:lnTo>
                    <a:pt x="0" y="492"/>
                  </a:lnTo>
                  <a:lnTo>
                    <a:pt x="3" y="466"/>
                  </a:lnTo>
                  <a:lnTo>
                    <a:pt x="14" y="433"/>
                  </a:lnTo>
                  <a:lnTo>
                    <a:pt x="42" y="394"/>
                  </a:lnTo>
                  <a:lnTo>
                    <a:pt x="87" y="353"/>
                  </a:lnTo>
                  <a:lnTo>
                    <a:pt x="156" y="306"/>
                  </a:lnTo>
                  <a:lnTo>
                    <a:pt x="202" y="282"/>
                  </a:lnTo>
                  <a:lnTo>
                    <a:pt x="462" y="152"/>
                  </a:lnTo>
                  <a:lnTo>
                    <a:pt x="469" y="0"/>
                  </a:lnTo>
                  <a:lnTo>
                    <a:pt x="69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77" name="Freeform 92"/>
            <p:cNvSpPr>
              <a:spLocks/>
            </p:cNvSpPr>
            <p:nvPr/>
          </p:nvSpPr>
          <p:spPr bwMode="auto">
            <a:xfrm>
              <a:off x="3389313" y="3548063"/>
              <a:ext cx="542925" cy="2016125"/>
            </a:xfrm>
            <a:custGeom>
              <a:avLst/>
              <a:gdLst>
                <a:gd name="T0" fmla="*/ 0 w 1368"/>
                <a:gd name="T1" fmla="*/ 0 h 5080"/>
                <a:gd name="T2" fmla="*/ 148 w 1368"/>
                <a:gd name="T3" fmla="*/ 5080 h 5080"/>
                <a:gd name="T4" fmla="*/ 569 w 1368"/>
                <a:gd name="T5" fmla="*/ 5080 h 5080"/>
                <a:gd name="T6" fmla="*/ 697 w 1368"/>
                <a:gd name="T7" fmla="*/ 919 h 5080"/>
                <a:gd name="T8" fmla="*/ 763 w 1368"/>
                <a:gd name="T9" fmla="*/ 5080 h 5080"/>
                <a:gd name="T10" fmla="*/ 1184 w 1368"/>
                <a:gd name="T11" fmla="*/ 5080 h 5080"/>
                <a:gd name="T12" fmla="*/ 1368 w 1368"/>
                <a:gd name="T13" fmla="*/ 0 h 5080"/>
                <a:gd name="T14" fmla="*/ 0 w 1368"/>
                <a:gd name="T15" fmla="*/ 0 h 5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8" h="5080">
                  <a:moveTo>
                    <a:pt x="0" y="0"/>
                  </a:moveTo>
                  <a:lnTo>
                    <a:pt x="148" y="5080"/>
                  </a:lnTo>
                  <a:lnTo>
                    <a:pt x="569" y="5080"/>
                  </a:lnTo>
                  <a:lnTo>
                    <a:pt x="697" y="919"/>
                  </a:lnTo>
                  <a:lnTo>
                    <a:pt x="763" y="5080"/>
                  </a:lnTo>
                  <a:lnTo>
                    <a:pt x="1184" y="5080"/>
                  </a:lnTo>
                  <a:lnTo>
                    <a:pt x="13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78" name="Freeform 93"/>
            <p:cNvSpPr>
              <a:spLocks/>
            </p:cNvSpPr>
            <p:nvPr/>
          </p:nvSpPr>
          <p:spPr bwMode="auto">
            <a:xfrm>
              <a:off x="4703763" y="2887663"/>
              <a:ext cx="1588" cy="141288"/>
            </a:xfrm>
            <a:custGeom>
              <a:avLst/>
              <a:gdLst>
                <a:gd name="T0" fmla="*/ 0 w 4"/>
                <a:gd name="T1" fmla="*/ 358 h 358"/>
                <a:gd name="T2" fmla="*/ 0 w 4"/>
                <a:gd name="T3" fmla="*/ 4 h 358"/>
                <a:gd name="T4" fmla="*/ 4 w 4"/>
                <a:gd name="T5" fmla="*/ 0 h 358"/>
                <a:gd name="T6" fmla="*/ 4 w 4"/>
                <a:gd name="T7" fmla="*/ 354 h 358"/>
                <a:gd name="T8" fmla="*/ 3 w 4"/>
                <a:gd name="T9" fmla="*/ 357 h 358"/>
                <a:gd name="T10" fmla="*/ 0 w 4"/>
                <a:gd name="T11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58">
                  <a:moveTo>
                    <a:pt x="0" y="35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354"/>
                  </a:lnTo>
                  <a:lnTo>
                    <a:pt x="3" y="357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5C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79" name="Freeform 95"/>
            <p:cNvSpPr>
              <a:spLocks/>
            </p:cNvSpPr>
            <p:nvPr/>
          </p:nvSpPr>
          <p:spPr bwMode="auto">
            <a:xfrm>
              <a:off x="3387725" y="3471863"/>
              <a:ext cx="547688" cy="76200"/>
            </a:xfrm>
            <a:custGeom>
              <a:avLst/>
              <a:gdLst>
                <a:gd name="T0" fmla="*/ 1380 w 1380"/>
                <a:gd name="T1" fmla="*/ 0 h 196"/>
                <a:gd name="T2" fmla="*/ 0 w 1380"/>
                <a:gd name="T3" fmla="*/ 0 h 196"/>
                <a:gd name="T4" fmla="*/ 5 w 1380"/>
                <a:gd name="T5" fmla="*/ 196 h 196"/>
                <a:gd name="T6" fmla="*/ 1373 w 1380"/>
                <a:gd name="T7" fmla="*/ 196 h 196"/>
                <a:gd name="T8" fmla="*/ 1380 w 138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0" h="196">
                  <a:moveTo>
                    <a:pt x="1380" y="0"/>
                  </a:moveTo>
                  <a:lnTo>
                    <a:pt x="0" y="0"/>
                  </a:lnTo>
                  <a:lnTo>
                    <a:pt x="5" y="196"/>
                  </a:lnTo>
                  <a:lnTo>
                    <a:pt x="1373" y="196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80" name="Freeform 96"/>
            <p:cNvSpPr>
              <a:spLocks/>
            </p:cNvSpPr>
            <p:nvPr/>
          </p:nvSpPr>
          <p:spPr bwMode="auto">
            <a:xfrm>
              <a:off x="3308350" y="2473325"/>
              <a:ext cx="276225" cy="1401763"/>
            </a:xfrm>
            <a:custGeom>
              <a:avLst/>
              <a:gdLst>
                <a:gd name="T0" fmla="*/ 0 w 696"/>
                <a:gd name="T1" fmla="*/ 375 h 3534"/>
                <a:gd name="T2" fmla="*/ 92 w 696"/>
                <a:gd name="T3" fmla="*/ 3513 h 3534"/>
                <a:gd name="T4" fmla="*/ 626 w 696"/>
                <a:gd name="T5" fmla="*/ 3534 h 3534"/>
                <a:gd name="T6" fmla="*/ 642 w 696"/>
                <a:gd name="T7" fmla="*/ 636 h 3534"/>
                <a:gd name="T8" fmla="*/ 696 w 696"/>
                <a:gd name="T9" fmla="*/ 0 h 3534"/>
                <a:gd name="T10" fmla="*/ 0 w 696"/>
                <a:gd name="T11" fmla="*/ 375 h 3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6" h="3534">
                  <a:moveTo>
                    <a:pt x="0" y="375"/>
                  </a:moveTo>
                  <a:lnTo>
                    <a:pt x="92" y="3513"/>
                  </a:lnTo>
                  <a:lnTo>
                    <a:pt x="626" y="3534"/>
                  </a:lnTo>
                  <a:lnTo>
                    <a:pt x="642" y="636"/>
                  </a:lnTo>
                  <a:lnTo>
                    <a:pt x="696" y="0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81" name="Freeform 97"/>
            <p:cNvSpPr>
              <a:spLocks/>
            </p:cNvSpPr>
            <p:nvPr/>
          </p:nvSpPr>
          <p:spPr bwMode="auto">
            <a:xfrm>
              <a:off x="3559175" y="2462213"/>
              <a:ext cx="223838" cy="1006475"/>
            </a:xfrm>
            <a:custGeom>
              <a:avLst/>
              <a:gdLst>
                <a:gd name="T0" fmla="*/ 262 w 565"/>
                <a:gd name="T1" fmla="*/ 0 h 2536"/>
                <a:gd name="T2" fmla="*/ 94 w 565"/>
                <a:gd name="T3" fmla="*/ 41 h 2536"/>
                <a:gd name="T4" fmla="*/ 0 w 565"/>
                <a:gd name="T5" fmla="*/ 162 h 2536"/>
                <a:gd name="T6" fmla="*/ 0 w 565"/>
                <a:gd name="T7" fmla="*/ 2536 h 2536"/>
                <a:gd name="T8" fmla="*/ 565 w 565"/>
                <a:gd name="T9" fmla="*/ 2536 h 2536"/>
                <a:gd name="T10" fmla="*/ 558 w 565"/>
                <a:gd name="T11" fmla="*/ 162 h 2536"/>
                <a:gd name="T12" fmla="*/ 437 w 565"/>
                <a:gd name="T13" fmla="*/ 35 h 2536"/>
                <a:gd name="T14" fmla="*/ 262 w 565"/>
                <a:gd name="T15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5" h="2536">
                  <a:moveTo>
                    <a:pt x="262" y="0"/>
                  </a:moveTo>
                  <a:lnTo>
                    <a:pt x="94" y="41"/>
                  </a:lnTo>
                  <a:lnTo>
                    <a:pt x="0" y="162"/>
                  </a:lnTo>
                  <a:lnTo>
                    <a:pt x="0" y="2536"/>
                  </a:lnTo>
                  <a:lnTo>
                    <a:pt x="565" y="2536"/>
                  </a:lnTo>
                  <a:lnTo>
                    <a:pt x="558" y="162"/>
                  </a:lnTo>
                  <a:lnTo>
                    <a:pt x="437" y="3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82" name="Freeform 98"/>
            <p:cNvSpPr>
              <a:spLocks/>
            </p:cNvSpPr>
            <p:nvPr/>
          </p:nvSpPr>
          <p:spPr bwMode="auto">
            <a:xfrm>
              <a:off x="3619500" y="2489200"/>
              <a:ext cx="92075" cy="120650"/>
            </a:xfrm>
            <a:custGeom>
              <a:avLst/>
              <a:gdLst>
                <a:gd name="T0" fmla="*/ 111 w 232"/>
                <a:gd name="T1" fmla="*/ 0 h 305"/>
                <a:gd name="T2" fmla="*/ 0 w 232"/>
                <a:gd name="T3" fmla="*/ 171 h 305"/>
                <a:gd name="T4" fmla="*/ 71 w 232"/>
                <a:gd name="T5" fmla="*/ 305 h 305"/>
                <a:gd name="T6" fmla="*/ 155 w 232"/>
                <a:gd name="T7" fmla="*/ 305 h 305"/>
                <a:gd name="T8" fmla="*/ 232 w 232"/>
                <a:gd name="T9" fmla="*/ 171 h 305"/>
                <a:gd name="T10" fmla="*/ 111 w 232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305">
                  <a:moveTo>
                    <a:pt x="111" y="0"/>
                  </a:moveTo>
                  <a:lnTo>
                    <a:pt x="0" y="171"/>
                  </a:lnTo>
                  <a:lnTo>
                    <a:pt x="71" y="305"/>
                  </a:lnTo>
                  <a:lnTo>
                    <a:pt x="155" y="305"/>
                  </a:lnTo>
                  <a:lnTo>
                    <a:pt x="232" y="17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E5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83" name="Freeform 99"/>
            <p:cNvSpPr>
              <a:spLocks/>
            </p:cNvSpPr>
            <p:nvPr/>
          </p:nvSpPr>
          <p:spPr bwMode="auto">
            <a:xfrm>
              <a:off x="3573463" y="2432050"/>
              <a:ext cx="196850" cy="150813"/>
            </a:xfrm>
            <a:custGeom>
              <a:avLst/>
              <a:gdLst>
                <a:gd name="T0" fmla="*/ 85 w 499"/>
                <a:gd name="T1" fmla="*/ 0 h 380"/>
                <a:gd name="T2" fmla="*/ 387 w 499"/>
                <a:gd name="T3" fmla="*/ 0 h 380"/>
                <a:gd name="T4" fmla="*/ 499 w 499"/>
                <a:gd name="T5" fmla="*/ 203 h 380"/>
                <a:gd name="T6" fmla="*/ 345 w 499"/>
                <a:gd name="T7" fmla="*/ 373 h 380"/>
                <a:gd name="T8" fmla="*/ 232 w 499"/>
                <a:gd name="T9" fmla="*/ 190 h 380"/>
                <a:gd name="T10" fmla="*/ 113 w 499"/>
                <a:gd name="T11" fmla="*/ 380 h 380"/>
                <a:gd name="T12" fmla="*/ 0 w 499"/>
                <a:gd name="T13" fmla="*/ 218 h 380"/>
                <a:gd name="T14" fmla="*/ 85 w 499"/>
                <a:gd name="T1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9" h="380">
                  <a:moveTo>
                    <a:pt x="85" y="0"/>
                  </a:moveTo>
                  <a:lnTo>
                    <a:pt x="387" y="0"/>
                  </a:lnTo>
                  <a:lnTo>
                    <a:pt x="499" y="203"/>
                  </a:lnTo>
                  <a:lnTo>
                    <a:pt x="345" y="373"/>
                  </a:lnTo>
                  <a:lnTo>
                    <a:pt x="232" y="190"/>
                  </a:lnTo>
                  <a:lnTo>
                    <a:pt x="113" y="380"/>
                  </a:lnTo>
                  <a:lnTo>
                    <a:pt x="0" y="21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84" name="Freeform 100"/>
            <p:cNvSpPr>
              <a:spLocks/>
            </p:cNvSpPr>
            <p:nvPr/>
          </p:nvSpPr>
          <p:spPr bwMode="auto">
            <a:xfrm>
              <a:off x="3624263" y="2351088"/>
              <a:ext cx="85725" cy="138113"/>
            </a:xfrm>
            <a:custGeom>
              <a:avLst/>
              <a:gdLst>
                <a:gd name="T0" fmla="*/ 0 w 217"/>
                <a:gd name="T1" fmla="*/ 28 h 346"/>
                <a:gd name="T2" fmla="*/ 0 w 217"/>
                <a:gd name="T3" fmla="*/ 259 h 346"/>
                <a:gd name="T4" fmla="*/ 101 w 217"/>
                <a:gd name="T5" fmla="*/ 346 h 346"/>
                <a:gd name="T6" fmla="*/ 217 w 217"/>
                <a:gd name="T7" fmla="*/ 259 h 346"/>
                <a:gd name="T8" fmla="*/ 217 w 217"/>
                <a:gd name="T9" fmla="*/ 0 h 346"/>
                <a:gd name="T10" fmla="*/ 189 w 217"/>
                <a:gd name="T11" fmla="*/ 8 h 346"/>
                <a:gd name="T12" fmla="*/ 67 w 217"/>
                <a:gd name="T13" fmla="*/ 34 h 346"/>
                <a:gd name="T14" fmla="*/ 20 w 217"/>
                <a:gd name="T15" fmla="*/ 37 h 346"/>
                <a:gd name="T16" fmla="*/ 1 w 217"/>
                <a:gd name="T17" fmla="*/ 34 h 346"/>
                <a:gd name="T18" fmla="*/ 0 w 217"/>
                <a:gd name="T19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346">
                  <a:moveTo>
                    <a:pt x="0" y="28"/>
                  </a:moveTo>
                  <a:lnTo>
                    <a:pt x="0" y="259"/>
                  </a:lnTo>
                  <a:lnTo>
                    <a:pt x="101" y="346"/>
                  </a:lnTo>
                  <a:lnTo>
                    <a:pt x="217" y="259"/>
                  </a:lnTo>
                  <a:lnTo>
                    <a:pt x="217" y="0"/>
                  </a:lnTo>
                  <a:lnTo>
                    <a:pt x="189" y="8"/>
                  </a:lnTo>
                  <a:lnTo>
                    <a:pt x="67" y="34"/>
                  </a:lnTo>
                  <a:lnTo>
                    <a:pt x="20" y="37"/>
                  </a:lnTo>
                  <a:lnTo>
                    <a:pt x="1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9A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85" name="Freeform 101"/>
            <p:cNvSpPr>
              <a:spLocks/>
            </p:cNvSpPr>
            <p:nvPr/>
          </p:nvSpPr>
          <p:spPr bwMode="auto">
            <a:xfrm>
              <a:off x="3619500" y="2584450"/>
              <a:ext cx="84138" cy="812800"/>
            </a:xfrm>
            <a:custGeom>
              <a:avLst/>
              <a:gdLst>
                <a:gd name="T0" fmla="*/ 84 w 211"/>
                <a:gd name="T1" fmla="*/ 0 h 2045"/>
                <a:gd name="T2" fmla="*/ 0 w 211"/>
                <a:gd name="T3" fmla="*/ 1926 h 2045"/>
                <a:gd name="T4" fmla="*/ 98 w 211"/>
                <a:gd name="T5" fmla="*/ 2045 h 2045"/>
                <a:gd name="T6" fmla="*/ 211 w 211"/>
                <a:gd name="T7" fmla="*/ 1920 h 2045"/>
                <a:gd name="T8" fmla="*/ 147 w 211"/>
                <a:gd name="T9" fmla="*/ 0 h 2045"/>
                <a:gd name="T10" fmla="*/ 84 w 211"/>
                <a:gd name="T11" fmla="*/ 0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045">
                  <a:moveTo>
                    <a:pt x="84" y="0"/>
                  </a:moveTo>
                  <a:lnTo>
                    <a:pt x="0" y="1926"/>
                  </a:lnTo>
                  <a:lnTo>
                    <a:pt x="98" y="2045"/>
                  </a:lnTo>
                  <a:lnTo>
                    <a:pt x="211" y="1920"/>
                  </a:lnTo>
                  <a:lnTo>
                    <a:pt x="147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E5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86" name="Freeform 102"/>
            <p:cNvSpPr>
              <a:spLocks/>
            </p:cNvSpPr>
            <p:nvPr/>
          </p:nvSpPr>
          <p:spPr bwMode="auto">
            <a:xfrm>
              <a:off x="3757613" y="2481263"/>
              <a:ext cx="273050" cy="1398588"/>
            </a:xfrm>
            <a:custGeom>
              <a:avLst/>
              <a:gdLst>
                <a:gd name="T0" fmla="*/ 689 w 689"/>
                <a:gd name="T1" fmla="*/ 348 h 3524"/>
                <a:gd name="T2" fmla="*/ 0 w 689"/>
                <a:gd name="T3" fmla="*/ 0 h 3524"/>
                <a:gd name="T4" fmla="*/ 55 w 689"/>
                <a:gd name="T5" fmla="*/ 621 h 3524"/>
                <a:gd name="T6" fmla="*/ 0 w 689"/>
                <a:gd name="T7" fmla="*/ 3524 h 3524"/>
                <a:gd name="T8" fmla="*/ 634 w 689"/>
                <a:gd name="T9" fmla="*/ 3480 h 3524"/>
                <a:gd name="T10" fmla="*/ 689 w 689"/>
                <a:gd name="T11" fmla="*/ 348 h 3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9" h="3524">
                  <a:moveTo>
                    <a:pt x="689" y="348"/>
                  </a:moveTo>
                  <a:lnTo>
                    <a:pt x="0" y="0"/>
                  </a:lnTo>
                  <a:lnTo>
                    <a:pt x="55" y="621"/>
                  </a:lnTo>
                  <a:lnTo>
                    <a:pt x="0" y="3524"/>
                  </a:lnTo>
                  <a:lnTo>
                    <a:pt x="634" y="3480"/>
                  </a:lnTo>
                  <a:lnTo>
                    <a:pt x="689" y="348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87" name="Freeform 103"/>
            <p:cNvSpPr>
              <a:spLocks/>
            </p:cNvSpPr>
            <p:nvPr/>
          </p:nvSpPr>
          <p:spPr bwMode="auto">
            <a:xfrm>
              <a:off x="3451225" y="2473325"/>
              <a:ext cx="133350" cy="1073150"/>
            </a:xfrm>
            <a:custGeom>
              <a:avLst/>
              <a:gdLst>
                <a:gd name="T0" fmla="*/ 334 w 334"/>
                <a:gd name="T1" fmla="*/ 0 h 2704"/>
                <a:gd name="T2" fmla="*/ 248 w 334"/>
                <a:gd name="T3" fmla="*/ 56 h 2704"/>
                <a:gd name="T4" fmla="*/ 107 w 334"/>
                <a:gd name="T5" fmla="*/ 255 h 2704"/>
                <a:gd name="T6" fmla="*/ 140 w 334"/>
                <a:gd name="T7" fmla="*/ 462 h 2704"/>
                <a:gd name="T8" fmla="*/ 3 w 334"/>
                <a:gd name="T9" fmla="*/ 524 h 2704"/>
                <a:gd name="T10" fmla="*/ 1 w 334"/>
                <a:gd name="T11" fmla="*/ 535 h 2704"/>
                <a:gd name="T12" fmla="*/ 0 w 334"/>
                <a:gd name="T13" fmla="*/ 537 h 2704"/>
                <a:gd name="T14" fmla="*/ 267 w 334"/>
                <a:gd name="T15" fmla="*/ 2704 h 2704"/>
                <a:gd name="T16" fmla="*/ 280 w 334"/>
                <a:gd name="T17" fmla="*/ 636 h 2704"/>
                <a:gd name="T18" fmla="*/ 334 w 334"/>
                <a:gd name="T19" fmla="*/ 0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4" h="2704">
                  <a:moveTo>
                    <a:pt x="334" y="0"/>
                  </a:moveTo>
                  <a:lnTo>
                    <a:pt x="248" y="56"/>
                  </a:lnTo>
                  <a:lnTo>
                    <a:pt x="107" y="255"/>
                  </a:lnTo>
                  <a:lnTo>
                    <a:pt x="140" y="462"/>
                  </a:lnTo>
                  <a:lnTo>
                    <a:pt x="3" y="524"/>
                  </a:lnTo>
                  <a:lnTo>
                    <a:pt x="1" y="535"/>
                  </a:lnTo>
                  <a:lnTo>
                    <a:pt x="0" y="537"/>
                  </a:lnTo>
                  <a:lnTo>
                    <a:pt x="267" y="2704"/>
                  </a:lnTo>
                  <a:lnTo>
                    <a:pt x="280" y="636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414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88" name="Freeform 104"/>
            <p:cNvSpPr>
              <a:spLocks/>
            </p:cNvSpPr>
            <p:nvPr/>
          </p:nvSpPr>
          <p:spPr bwMode="auto">
            <a:xfrm>
              <a:off x="3751263" y="2471738"/>
              <a:ext cx="134938" cy="1077913"/>
            </a:xfrm>
            <a:custGeom>
              <a:avLst/>
              <a:gdLst>
                <a:gd name="T0" fmla="*/ 0 w 340"/>
                <a:gd name="T1" fmla="*/ 0 h 2716"/>
                <a:gd name="T2" fmla="*/ 92 w 340"/>
                <a:gd name="T3" fmla="*/ 59 h 2716"/>
                <a:gd name="T4" fmla="*/ 232 w 340"/>
                <a:gd name="T5" fmla="*/ 258 h 2716"/>
                <a:gd name="T6" fmla="*/ 200 w 340"/>
                <a:gd name="T7" fmla="*/ 465 h 2716"/>
                <a:gd name="T8" fmla="*/ 336 w 340"/>
                <a:gd name="T9" fmla="*/ 527 h 2716"/>
                <a:gd name="T10" fmla="*/ 340 w 340"/>
                <a:gd name="T11" fmla="*/ 538 h 2716"/>
                <a:gd name="T12" fmla="*/ 340 w 340"/>
                <a:gd name="T13" fmla="*/ 540 h 2716"/>
                <a:gd name="T14" fmla="*/ 16 w 340"/>
                <a:gd name="T15" fmla="*/ 2716 h 2716"/>
                <a:gd name="T16" fmla="*/ 61 w 340"/>
                <a:gd name="T17" fmla="*/ 639 h 2716"/>
                <a:gd name="T18" fmla="*/ 0 w 340"/>
                <a:gd name="T19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716">
                  <a:moveTo>
                    <a:pt x="0" y="0"/>
                  </a:moveTo>
                  <a:lnTo>
                    <a:pt x="92" y="59"/>
                  </a:lnTo>
                  <a:lnTo>
                    <a:pt x="232" y="258"/>
                  </a:lnTo>
                  <a:lnTo>
                    <a:pt x="200" y="465"/>
                  </a:lnTo>
                  <a:lnTo>
                    <a:pt x="336" y="527"/>
                  </a:lnTo>
                  <a:lnTo>
                    <a:pt x="340" y="538"/>
                  </a:lnTo>
                  <a:lnTo>
                    <a:pt x="340" y="540"/>
                  </a:lnTo>
                  <a:lnTo>
                    <a:pt x="16" y="2716"/>
                  </a:lnTo>
                  <a:lnTo>
                    <a:pt x="61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89" name="Rectangle 105"/>
            <p:cNvSpPr>
              <a:spLocks noChangeArrowheads="1"/>
            </p:cNvSpPr>
            <p:nvPr/>
          </p:nvSpPr>
          <p:spPr bwMode="auto">
            <a:xfrm>
              <a:off x="3622675" y="3468688"/>
              <a:ext cx="93663" cy="762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90" name="Freeform 106"/>
            <p:cNvSpPr>
              <a:spLocks/>
            </p:cNvSpPr>
            <p:nvPr/>
          </p:nvSpPr>
          <p:spPr bwMode="auto">
            <a:xfrm>
              <a:off x="3203575" y="3549650"/>
              <a:ext cx="161925" cy="244475"/>
            </a:xfrm>
            <a:custGeom>
              <a:avLst/>
              <a:gdLst>
                <a:gd name="T0" fmla="*/ 129 w 410"/>
                <a:gd name="T1" fmla="*/ 0 h 616"/>
                <a:gd name="T2" fmla="*/ 180 w 410"/>
                <a:gd name="T3" fmla="*/ 33 h 616"/>
                <a:gd name="T4" fmla="*/ 256 w 410"/>
                <a:gd name="T5" fmla="*/ 91 h 616"/>
                <a:gd name="T6" fmla="*/ 303 w 410"/>
                <a:gd name="T7" fmla="*/ 136 h 616"/>
                <a:gd name="T8" fmla="*/ 343 w 410"/>
                <a:gd name="T9" fmla="*/ 184 h 616"/>
                <a:gd name="T10" fmla="*/ 377 w 410"/>
                <a:gd name="T11" fmla="*/ 237 h 616"/>
                <a:gd name="T12" fmla="*/ 400 w 410"/>
                <a:gd name="T13" fmla="*/ 295 h 616"/>
                <a:gd name="T14" fmla="*/ 410 w 410"/>
                <a:gd name="T15" fmla="*/ 357 h 616"/>
                <a:gd name="T16" fmla="*/ 410 w 410"/>
                <a:gd name="T17" fmla="*/ 389 h 616"/>
                <a:gd name="T18" fmla="*/ 407 w 410"/>
                <a:gd name="T19" fmla="*/ 441 h 616"/>
                <a:gd name="T20" fmla="*/ 392 w 410"/>
                <a:gd name="T21" fmla="*/ 498 h 616"/>
                <a:gd name="T22" fmla="*/ 378 w 410"/>
                <a:gd name="T23" fmla="*/ 528 h 616"/>
                <a:gd name="T24" fmla="*/ 357 w 410"/>
                <a:gd name="T25" fmla="*/ 551 h 616"/>
                <a:gd name="T26" fmla="*/ 330 w 410"/>
                <a:gd name="T27" fmla="*/ 569 h 616"/>
                <a:gd name="T28" fmla="*/ 277 w 410"/>
                <a:gd name="T29" fmla="*/ 591 h 616"/>
                <a:gd name="T30" fmla="*/ 226 w 410"/>
                <a:gd name="T31" fmla="*/ 606 h 616"/>
                <a:gd name="T32" fmla="*/ 207 w 410"/>
                <a:gd name="T33" fmla="*/ 609 h 616"/>
                <a:gd name="T34" fmla="*/ 154 w 410"/>
                <a:gd name="T35" fmla="*/ 616 h 616"/>
                <a:gd name="T36" fmla="*/ 99 w 410"/>
                <a:gd name="T37" fmla="*/ 613 h 616"/>
                <a:gd name="T38" fmla="*/ 64 w 410"/>
                <a:gd name="T39" fmla="*/ 600 h 616"/>
                <a:gd name="T40" fmla="*/ 46 w 410"/>
                <a:gd name="T41" fmla="*/ 585 h 616"/>
                <a:gd name="T42" fmla="*/ 40 w 410"/>
                <a:gd name="T43" fmla="*/ 576 h 616"/>
                <a:gd name="T44" fmla="*/ 31 w 410"/>
                <a:gd name="T45" fmla="*/ 559 h 616"/>
                <a:gd name="T46" fmla="*/ 25 w 410"/>
                <a:gd name="T47" fmla="*/ 533 h 616"/>
                <a:gd name="T48" fmla="*/ 29 w 410"/>
                <a:gd name="T49" fmla="*/ 516 h 616"/>
                <a:gd name="T50" fmla="*/ 41 w 410"/>
                <a:gd name="T51" fmla="*/ 504 h 616"/>
                <a:gd name="T52" fmla="*/ 92 w 410"/>
                <a:gd name="T53" fmla="*/ 492 h 616"/>
                <a:gd name="T54" fmla="*/ 129 w 410"/>
                <a:gd name="T55" fmla="*/ 486 h 616"/>
                <a:gd name="T56" fmla="*/ 145 w 410"/>
                <a:gd name="T57" fmla="*/ 480 h 616"/>
                <a:gd name="T58" fmla="*/ 173 w 410"/>
                <a:gd name="T59" fmla="*/ 453 h 616"/>
                <a:gd name="T60" fmla="*/ 188 w 410"/>
                <a:gd name="T61" fmla="*/ 415 h 616"/>
                <a:gd name="T62" fmla="*/ 182 w 410"/>
                <a:gd name="T63" fmla="*/ 384 h 616"/>
                <a:gd name="T64" fmla="*/ 171 w 410"/>
                <a:gd name="T65" fmla="*/ 366 h 616"/>
                <a:gd name="T66" fmla="*/ 162 w 410"/>
                <a:gd name="T67" fmla="*/ 357 h 616"/>
                <a:gd name="T68" fmla="*/ 141 w 410"/>
                <a:gd name="T69" fmla="*/ 339 h 616"/>
                <a:gd name="T70" fmla="*/ 111 w 410"/>
                <a:gd name="T71" fmla="*/ 307 h 616"/>
                <a:gd name="T72" fmla="*/ 86 w 410"/>
                <a:gd name="T73" fmla="*/ 267 h 616"/>
                <a:gd name="T74" fmla="*/ 68 w 410"/>
                <a:gd name="T75" fmla="*/ 213 h 616"/>
                <a:gd name="T76" fmla="*/ 35 w 410"/>
                <a:gd name="T77" fmla="*/ 144 h 616"/>
                <a:gd name="T78" fmla="*/ 0 w 410"/>
                <a:gd name="T79" fmla="*/ 98 h 616"/>
                <a:gd name="T80" fmla="*/ 24 w 410"/>
                <a:gd name="T81" fmla="*/ 82 h 616"/>
                <a:gd name="T82" fmla="*/ 68 w 410"/>
                <a:gd name="T83" fmla="*/ 43 h 616"/>
                <a:gd name="T84" fmla="*/ 86 w 410"/>
                <a:gd name="T85" fmla="*/ 20 h 616"/>
                <a:gd name="T86" fmla="*/ 95 w 410"/>
                <a:gd name="T87" fmla="*/ 31 h 616"/>
                <a:gd name="T88" fmla="*/ 108 w 410"/>
                <a:gd name="T89" fmla="*/ 34 h 616"/>
                <a:gd name="T90" fmla="*/ 120 w 410"/>
                <a:gd name="T91" fmla="*/ 18 h 616"/>
                <a:gd name="T92" fmla="*/ 129 w 410"/>
                <a:gd name="T93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0" h="616">
                  <a:moveTo>
                    <a:pt x="129" y="0"/>
                  </a:moveTo>
                  <a:lnTo>
                    <a:pt x="180" y="33"/>
                  </a:lnTo>
                  <a:lnTo>
                    <a:pt x="256" y="91"/>
                  </a:lnTo>
                  <a:lnTo>
                    <a:pt x="303" y="136"/>
                  </a:lnTo>
                  <a:lnTo>
                    <a:pt x="343" y="184"/>
                  </a:lnTo>
                  <a:lnTo>
                    <a:pt x="377" y="237"/>
                  </a:lnTo>
                  <a:lnTo>
                    <a:pt x="400" y="295"/>
                  </a:lnTo>
                  <a:lnTo>
                    <a:pt x="410" y="357"/>
                  </a:lnTo>
                  <a:lnTo>
                    <a:pt x="410" y="389"/>
                  </a:lnTo>
                  <a:lnTo>
                    <a:pt x="407" y="441"/>
                  </a:lnTo>
                  <a:lnTo>
                    <a:pt x="392" y="498"/>
                  </a:lnTo>
                  <a:lnTo>
                    <a:pt x="378" y="528"/>
                  </a:lnTo>
                  <a:lnTo>
                    <a:pt x="357" y="551"/>
                  </a:lnTo>
                  <a:lnTo>
                    <a:pt x="330" y="569"/>
                  </a:lnTo>
                  <a:lnTo>
                    <a:pt x="277" y="591"/>
                  </a:lnTo>
                  <a:lnTo>
                    <a:pt x="226" y="606"/>
                  </a:lnTo>
                  <a:lnTo>
                    <a:pt x="207" y="609"/>
                  </a:lnTo>
                  <a:lnTo>
                    <a:pt x="154" y="616"/>
                  </a:lnTo>
                  <a:lnTo>
                    <a:pt x="99" y="613"/>
                  </a:lnTo>
                  <a:lnTo>
                    <a:pt x="64" y="600"/>
                  </a:lnTo>
                  <a:lnTo>
                    <a:pt x="46" y="585"/>
                  </a:lnTo>
                  <a:lnTo>
                    <a:pt x="40" y="576"/>
                  </a:lnTo>
                  <a:lnTo>
                    <a:pt x="31" y="559"/>
                  </a:lnTo>
                  <a:lnTo>
                    <a:pt x="25" y="533"/>
                  </a:lnTo>
                  <a:lnTo>
                    <a:pt x="29" y="516"/>
                  </a:lnTo>
                  <a:lnTo>
                    <a:pt x="41" y="504"/>
                  </a:lnTo>
                  <a:lnTo>
                    <a:pt x="92" y="492"/>
                  </a:lnTo>
                  <a:lnTo>
                    <a:pt x="129" y="486"/>
                  </a:lnTo>
                  <a:lnTo>
                    <a:pt x="145" y="480"/>
                  </a:lnTo>
                  <a:lnTo>
                    <a:pt x="173" y="453"/>
                  </a:lnTo>
                  <a:lnTo>
                    <a:pt x="188" y="415"/>
                  </a:lnTo>
                  <a:lnTo>
                    <a:pt x="182" y="384"/>
                  </a:lnTo>
                  <a:lnTo>
                    <a:pt x="171" y="366"/>
                  </a:lnTo>
                  <a:lnTo>
                    <a:pt x="162" y="357"/>
                  </a:lnTo>
                  <a:lnTo>
                    <a:pt x="141" y="339"/>
                  </a:lnTo>
                  <a:lnTo>
                    <a:pt x="111" y="307"/>
                  </a:lnTo>
                  <a:lnTo>
                    <a:pt x="86" y="267"/>
                  </a:lnTo>
                  <a:lnTo>
                    <a:pt x="68" y="213"/>
                  </a:lnTo>
                  <a:lnTo>
                    <a:pt x="35" y="144"/>
                  </a:lnTo>
                  <a:lnTo>
                    <a:pt x="0" y="98"/>
                  </a:lnTo>
                  <a:lnTo>
                    <a:pt x="24" y="82"/>
                  </a:lnTo>
                  <a:lnTo>
                    <a:pt x="68" y="43"/>
                  </a:lnTo>
                  <a:lnTo>
                    <a:pt x="86" y="20"/>
                  </a:lnTo>
                  <a:lnTo>
                    <a:pt x="95" y="31"/>
                  </a:lnTo>
                  <a:lnTo>
                    <a:pt x="108" y="34"/>
                  </a:lnTo>
                  <a:lnTo>
                    <a:pt x="120" y="1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E0B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91" name="Freeform 107"/>
            <p:cNvSpPr>
              <a:spLocks/>
            </p:cNvSpPr>
            <p:nvPr/>
          </p:nvSpPr>
          <p:spPr bwMode="auto">
            <a:xfrm>
              <a:off x="3151188" y="3502025"/>
              <a:ext cx="103188" cy="115888"/>
            </a:xfrm>
            <a:custGeom>
              <a:avLst/>
              <a:gdLst>
                <a:gd name="T0" fmla="*/ 1 w 259"/>
                <a:gd name="T1" fmla="*/ 207 h 293"/>
                <a:gd name="T2" fmla="*/ 68 w 259"/>
                <a:gd name="T3" fmla="*/ 251 h 293"/>
                <a:gd name="T4" fmla="*/ 140 w 259"/>
                <a:gd name="T5" fmla="*/ 293 h 293"/>
                <a:gd name="T6" fmla="*/ 202 w 259"/>
                <a:gd name="T7" fmla="*/ 186 h 293"/>
                <a:gd name="T8" fmla="*/ 259 w 259"/>
                <a:gd name="T9" fmla="*/ 79 h 293"/>
                <a:gd name="T10" fmla="*/ 225 w 259"/>
                <a:gd name="T11" fmla="*/ 57 h 293"/>
                <a:gd name="T12" fmla="*/ 175 w 259"/>
                <a:gd name="T13" fmla="*/ 22 h 293"/>
                <a:gd name="T14" fmla="*/ 138 w 259"/>
                <a:gd name="T15" fmla="*/ 5 h 293"/>
                <a:gd name="T16" fmla="*/ 119 w 259"/>
                <a:gd name="T17" fmla="*/ 0 h 293"/>
                <a:gd name="T18" fmla="*/ 88 w 259"/>
                <a:gd name="T19" fmla="*/ 46 h 293"/>
                <a:gd name="T20" fmla="*/ 36 w 259"/>
                <a:gd name="T21" fmla="*/ 122 h 293"/>
                <a:gd name="T22" fmla="*/ 9 w 259"/>
                <a:gd name="T23" fmla="*/ 172 h 293"/>
                <a:gd name="T24" fmla="*/ 0 w 259"/>
                <a:gd name="T25" fmla="*/ 198 h 293"/>
                <a:gd name="T26" fmla="*/ 0 w 259"/>
                <a:gd name="T27" fmla="*/ 183 h 293"/>
                <a:gd name="T28" fmla="*/ 1 w 259"/>
                <a:gd name="T29" fmla="*/ 16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293">
                  <a:moveTo>
                    <a:pt x="1" y="207"/>
                  </a:moveTo>
                  <a:lnTo>
                    <a:pt x="68" y="251"/>
                  </a:lnTo>
                  <a:lnTo>
                    <a:pt x="140" y="293"/>
                  </a:lnTo>
                  <a:lnTo>
                    <a:pt x="202" y="186"/>
                  </a:lnTo>
                  <a:lnTo>
                    <a:pt x="259" y="79"/>
                  </a:lnTo>
                  <a:lnTo>
                    <a:pt x="225" y="57"/>
                  </a:lnTo>
                  <a:lnTo>
                    <a:pt x="175" y="22"/>
                  </a:lnTo>
                  <a:lnTo>
                    <a:pt x="138" y="5"/>
                  </a:lnTo>
                  <a:lnTo>
                    <a:pt x="119" y="0"/>
                  </a:lnTo>
                  <a:lnTo>
                    <a:pt x="88" y="46"/>
                  </a:lnTo>
                  <a:lnTo>
                    <a:pt x="36" y="122"/>
                  </a:lnTo>
                  <a:lnTo>
                    <a:pt x="9" y="172"/>
                  </a:lnTo>
                  <a:lnTo>
                    <a:pt x="0" y="198"/>
                  </a:lnTo>
                  <a:lnTo>
                    <a:pt x="0" y="183"/>
                  </a:lnTo>
                  <a:lnTo>
                    <a:pt x="1" y="1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92" name="Freeform 108"/>
            <p:cNvSpPr>
              <a:spLocks/>
            </p:cNvSpPr>
            <p:nvPr/>
          </p:nvSpPr>
          <p:spPr bwMode="auto">
            <a:xfrm>
              <a:off x="2924175" y="2620963"/>
              <a:ext cx="395288" cy="996950"/>
            </a:xfrm>
            <a:custGeom>
              <a:avLst/>
              <a:gdLst>
                <a:gd name="T0" fmla="*/ 968 w 995"/>
                <a:gd name="T1" fmla="*/ 0 h 2511"/>
                <a:gd name="T2" fmla="*/ 938 w 995"/>
                <a:gd name="T3" fmla="*/ 21 h 2511"/>
                <a:gd name="T4" fmla="*/ 749 w 995"/>
                <a:gd name="T5" fmla="*/ 172 h 2511"/>
                <a:gd name="T6" fmla="*/ 582 w 995"/>
                <a:gd name="T7" fmla="*/ 324 h 2511"/>
                <a:gd name="T8" fmla="*/ 448 w 995"/>
                <a:gd name="T9" fmla="*/ 463 h 2511"/>
                <a:gd name="T10" fmla="*/ 359 w 995"/>
                <a:gd name="T11" fmla="*/ 564 h 2511"/>
                <a:gd name="T12" fmla="*/ 275 w 995"/>
                <a:gd name="T13" fmla="*/ 671 h 2511"/>
                <a:gd name="T14" fmla="*/ 197 w 995"/>
                <a:gd name="T15" fmla="*/ 784 h 2511"/>
                <a:gd name="T16" fmla="*/ 128 w 995"/>
                <a:gd name="T17" fmla="*/ 902 h 2511"/>
                <a:gd name="T18" fmla="*/ 71 w 995"/>
                <a:gd name="T19" fmla="*/ 1023 h 2511"/>
                <a:gd name="T20" fmla="*/ 30 w 995"/>
                <a:gd name="T21" fmla="*/ 1146 h 2511"/>
                <a:gd name="T22" fmla="*/ 5 w 995"/>
                <a:gd name="T23" fmla="*/ 1272 h 2511"/>
                <a:gd name="T24" fmla="*/ 1 w 995"/>
                <a:gd name="T25" fmla="*/ 1334 h 2511"/>
                <a:gd name="T26" fmla="*/ 0 w 995"/>
                <a:gd name="T27" fmla="*/ 1396 h 2511"/>
                <a:gd name="T28" fmla="*/ 10 w 995"/>
                <a:gd name="T29" fmla="*/ 1518 h 2511"/>
                <a:gd name="T30" fmla="*/ 32 w 995"/>
                <a:gd name="T31" fmla="*/ 1634 h 2511"/>
                <a:gd name="T32" fmla="*/ 65 w 995"/>
                <a:gd name="T33" fmla="*/ 1747 h 2511"/>
                <a:gd name="T34" fmla="*/ 106 w 995"/>
                <a:gd name="T35" fmla="*/ 1854 h 2511"/>
                <a:gd name="T36" fmla="*/ 154 w 995"/>
                <a:gd name="T37" fmla="*/ 1953 h 2511"/>
                <a:gd name="T38" fmla="*/ 233 w 995"/>
                <a:gd name="T39" fmla="*/ 2092 h 2511"/>
                <a:gd name="T40" fmla="*/ 347 w 995"/>
                <a:gd name="T41" fmla="*/ 2250 h 2511"/>
                <a:gd name="T42" fmla="*/ 453 w 995"/>
                <a:gd name="T43" fmla="*/ 2375 h 2511"/>
                <a:gd name="T44" fmla="*/ 575 w 995"/>
                <a:gd name="T45" fmla="*/ 2495 h 2511"/>
                <a:gd name="T46" fmla="*/ 595 w 995"/>
                <a:gd name="T47" fmla="*/ 2511 h 2511"/>
                <a:gd name="T48" fmla="*/ 768 w 995"/>
                <a:gd name="T49" fmla="*/ 2241 h 2511"/>
                <a:gd name="T50" fmla="*/ 750 w 995"/>
                <a:gd name="T51" fmla="*/ 2228 h 2511"/>
                <a:gd name="T52" fmla="*/ 640 w 995"/>
                <a:gd name="T53" fmla="*/ 2134 h 2511"/>
                <a:gd name="T54" fmla="*/ 545 w 995"/>
                <a:gd name="T55" fmla="*/ 2036 h 2511"/>
                <a:gd name="T56" fmla="*/ 451 w 995"/>
                <a:gd name="T57" fmla="*/ 1913 h 2511"/>
                <a:gd name="T58" fmla="*/ 389 w 995"/>
                <a:gd name="T59" fmla="*/ 1804 h 2511"/>
                <a:gd name="T60" fmla="*/ 354 w 995"/>
                <a:gd name="T61" fmla="*/ 1727 h 2511"/>
                <a:gd name="T62" fmla="*/ 328 w 995"/>
                <a:gd name="T63" fmla="*/ 1644 h 2511"/>
                <a:gd name="T64" fmla="*/ 311 w 995"/>
                <a:gd name="T65" fmla="*/ 1557 h 2511"/>
                <a:gd name="T66" fmla="*/ 306 w 995"/>
                <a:gd name="T67" fmla="*/ 1466 h 2511"/>
                <a:gd name="T68" fmla="*/ 315 w 995"/>
                <a:gd name="T69" fmla="*/ 1371 h 2511"/>
                <a:gd name="T70" fmla="*/ 325 w 995"/>
                <a:gd name="T71" fmla="*/ 1323 h 2511"/>
                <a:gd name="T72" fmla="*/ 338 w 995"/>
                <a:gd name="T73" fmla="*/ 1275 h 2511"/>
                <a:gd name="T74" fmla="*/ 372 w 995"/>
                <a:gd name="T75" fmla="*/ 1186 h 2511"/>
                <a:gd name="T76" fmla="*/ 412 w 995"/>
                <a:gd name="T77" fmla="*/ 1103 h 2511"/>
                <a:gd name="T78" fmla="*/ 459 w 995"/>
                <a:gd name="T79" fmla="*/ 1029 h 2511"/>
                <a:gd name="T80" fmla="*/ 510 w 995"/>
                <a:gd name="T81" fmla="*/ 962 h 2511"/>
                <a:gd name="T82" fmla="*/ 566 w 995"/>
                <a:gd name="T83" fmla="*/ 901 h 2511"/>
                <a:gd name="T84" fmla="*/ 652 w 995"/>
                <a:gd name="T85" fmla="*/ 821 h 2511"/>
                <a:gd name="T86" fmla="*/ 764 w 995"/>
                <a:gd name="T87" fmla="*/ 738 h 2511"/>
                <a:gd name="T88" fmla="*/ 867 w 995"/>
                <a:gd name="T89" fmla="*/ 678 h 2511"/>
                <a:gd name="T90" fmla="*/ 978 w 995"/>
                <a:gd name="T91" fmla="*/ 626 h 2511"/>
                <a:gd name="T92" fmla="*/ 995 w 995"/>
                <a:gd name="T93" fmla="*/ 621 h 2511"/>
                <a:gd name="T94" fmla="*/ 968 w 995"/>
                <a:gd name="T95" fmla="*/ 0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5" h="2511">
                  <a:moveTo>
                    <a:pt x="968" y="0"/>
                  </a:moveTo>
                  <a:lnTo>
                    <a:pt x="938" y="21"/>
                  </a:lnTo>
                  <a:lnTo>
                    <a:pt x="749" y="172"/>
                  </a:lnTo>
                  <a:lnTo>
                    <a:pt x="582" y="324"/>
                  </a:lnTo>
                  <a:lnTo>
                    <a:pt x="448" y="463"/>
                  </a:lnTo>
                  <a:lnTo>
                    <a:pt x="359" y="564"/>
                  </a:lnTo>
                  <a:lnTo>
                    <a:pt x="275" y="671"/>
                  </a:lnTo>
                  <a:lnTo>
                    <a:pt x="197" y="784"/>
                  </a:lnTo>
                  <a:lnTo>
                    <a:pt x="128" y="902"/>
                  </a:lnTo>
                  <a:lnTo>
                    <a:pt x="71" y="1023"/>
                  </a:lnTo>
                  <a:lnTo>
                    <a:pt x="30" y="1146"/>
                  </a:lnTo>
                  <a:lnTo>
                    <a:pt x="5" y="1272"/>
                  </a:lnTo>
                  <a:lnTo>
                    <a:pt x="1" y="1334"/>
                  </a:lnTo>
                  <a:lnTo>
                    <a:pt x="0" y="1396"/>
                  </a:lnTo>
                  <a:lnTo>
                    <a:pt x="10" y="1518"/>
                  </a:lnTo>
                  <a:lnTo>
                    <a:pt x="32" y="1634"/>
                  </a:lnTo>
                  <a:lnTo>
                    <a:pt x="65" y="1747"/>
                  </a:lnTo>
                  <a:lnTo>
                    <a:pt x="106" y="1854"/>
                  </a:lnTo>
                  <a:lnTo>
                    <a:pt x="154" y="1953"/>
                  </a:lnTo>
                  <a:lnTo>
                    <a:pt x="233" y="2092"/>
                  </a:lnTo>
                  <a:lnTo>
                    <a:pt x="347" y="2250"/>
                  </a:lnTo>
                  <a:lnTo>
                    <a:pt x="453" y="2375"/>
                  </a:lnTo>
                  <a:lnTo>
                    <a:pt x="575" y="2495"/>
                  </a:lnTo>
                  <a:lnTo>
                    <a:pt x="595" y="2511"/>
                  </a:lnTo>
                  <a:lnTo>
                    <a:pt x="768" y="2241"/>
                  </a:lnTo>
                  <a:lnTo>
                    <a:pt x="750" y="2228"/>
                  </a:lnTo>
                  <a:lnTo>
                    <a:pt x="640" y="2134"/>
                  </a:lnTo>
                  <a:lnTo>
                    <a:pt x="545" y="2036"/>
                  </a:lnTo>
                  <a:lnTo>
                    <a:pt x="451" y="1913"/>
                  </a:lnTo>
                  <a:lnTo>
                    <a:pt x="389" y="1804"/>
                  </a:lnTo>
                  <a:lnTo>
                    <a:pt x="354" y="1727"/>
                  </a:lnTo>
                  <a:lnTo>
                    <a:pt x="328" y="1644"/>
                  </a:lnTo>
                  <a:lnTo>
                    <a:pt x="311" y="1557"/>
                  </a:lnTo>
                  <a:lnTo>
                    <a:pt x="306" y="1466"/>
                  </a:lnTo>
                  <a:lnTo>
                    <a:pt x="315" y="1371"/>
                  </a:lnTo>
                  <a:lnTo>
                    <a:pt x="325" y="1323"/>
                  </a:lnTo>
                  <a:lnTo>
                    <a:pt x="338" y="1275"/>
                  </a:lnTo>
                  <a:lnTo>
                    <a:pt x="372" y="1186"/>
                  </a:lnTo>
                  <a:lnTo>
                    <a:pt x="412" y="1103"/>
                  </a:lnTo>
                  <a:lnTo>
                    <a:pt x="459" y="1029"/>
                  </a:lnTo>
                  <a:lnTo>
                    <a:pt x="510" y="962"/>
                  </a:lnTo>
                  <a:lnTo>
                    <a:pt x="566" y="901"/>
                  </a:lnTo>
                  <a:lnTo>
                    <a:pt x="652" y="821"/>
                  </a:lnTo>
                  <a:lnTo>
                    <a:pt x="764" y="738"/>
                  </a:lnTo>
                  <a:lnTo>
                    <a:pt x="867" y="678"/>
                  </a:lnTo>
                  <a:lnTo>
                    <a:pt x="978" y="626"/>
                  </a:lnTo>
                  <a:lnTo>
                    <a:pt x="995" y="621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93" name="Freeform 109"/>
            <p:cNvSpPr>
              <a:spLocks/>
            </p:cNvSpPr>
            <p:nvPr/>
          </p:nvSpPr>
          <p:spPr bwMode="auto">
            <a:xfrm>
              <a:off x="4730750" y="2605088"/>
              <a:ext cx="177800" cy="180975"/>
            </a:xfrm>
            <a:custGeom>
              <a:avLst/>
              <a:gdLst>
                <a:gd name="T0" fmla="*/ 93 w 451"/>
                <a:gd name="T1" fmla="*/ 255 h 457"/>
                <a:gd name="T2" fmla="*/ 48 w 451"/>
                <a:gd name="T3" fmla="*/ 304 h 457"/>
                <a:gd name="T4" fmla="*/ 0 w 451"/>
                <a:gd name="T5" fmla="*/ 356 h 457"/>
                <a:gd name="T6" fmla="*/ 27 w 451"/>
                <a:gd name="T7" fmla="*/ 379 h 457"/>
                <a:gd name="T8" fmla="*/ 81 w 451"/>
                <a:gd name="T9" fmla="*/ 434 h 457"/>
                <a:gd name="T10" fmla="*/ 107 w 451"/>
                <a:gd name="T11" fmla="*/ 457 h 457"/>
                <a:gd name="T12" fmla="*/ 146 w 451"/>
                <a:gd name="T13" fmla="*/ 423 h 457"/>
                <a:gd name="T14" fmla="*/ 207 w 451"/>
                <a:gd name="T15" fmla="*/ 373 h 457"/>
                <a:gd name="T16" fmla="*/ 240 w 451"/>
                <a:gd name="T17" fmla="*/ 360 h 457"/>
                <a:gd name="T18" fmla="*/ 262 w 451"/>
                <a:gd name="T19" fmla="*/ 356 h 457"/>
                <a:gd name="T20" fmla="*/ 273 w 451"/>
                <a:gd name="T21" fmla="*/ 357 h 457"/>
                <a:gd name="T22" fmla="*/ 281 w 451"/>
                <a:gd name="T23" fmla="*/ 360 h 457"/>
                <a:gd name="T24" fmla="*/ 307 w 451"/>
                <a:gd name="T25" fmla="*/ 356 h 457"/>
                <a:gd name="T26" fmla="*/ 347 w 451"/>
                <a:gd name="T27" fmla="*/ 339 h 457"/>
                <a:gd name="T28" fmla="*/ 407 w 451"/>
                <a:gd name="T29" fmla="*/ 304 h 457"/>
                <a:gd name="T30" fmla="*/ 444 w 451"/>
                <a:gd name="T31" fmla="*/ 277 h 457"/>
                <a:gd name="T32" fmla="*/ 451 w 451"/>
                <a:gd name="T33" fmla="*/ 245 h 457"/>
                <a:gd name="T34" fmla="*/ 448 w 451"/>
                <a:gd name="T35" fmla="*/ 169 h 457"/>
                <a:gd name="T36" fmla="*/ 433 w 451"/>
                <a:gd name="T37" fmla="*/ 92 h 457"/>
                <a:gd name="T38" fmla="*/ 411 w 451"/>
                <a:gd name="T39" fmla="*/ 28 h 457"/>
                <a:gd name="T40" fmla="*/ 399 w 451"/>
                <a:gd name="T41" fmla="*/ 9 h 457"/>
                <a:gd name="T42" fmla="*/ 395 w 451"/>
                <a:gd name="T43" fmla="*/ 3 h 457"/>
                <a:gd name="T44" fmla="*/ 377 w 451"/>
                <a:gd name="T45" fmla="*/ 0 h 457"/>
                <a:gd name="T46" fmla="*/ 335 w 451"/>
                <a:gd name="T47" fmla="*/ 5 h 457"/>
                <a:gd name="T48" fmla="*/ 271 w 451"/>
                <a:gd name="T49" fmla="*/ 28 h 457"/>
                <a:gd name="T50" fmla="*/ 218 w 451"/>
                <a:gd name="T51" fmla="*/ 55 h 457"/>
                <a:gd name="T52" fmla="*/ 207 w 451"/>
                <a:gd name="T53" fmla="*/ 68 h 457"/>
                <a:gd name="T54" fmla="*/ 93 w 451"/>
                <a:gd name="T55" fmla="*/ 25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1" h="457">
                  <a:moveTo>
                    <a:pt x="93" y="255"/>
                  </a:moveTo>
                  <a:lnTo>
                    <a:pt x="48" y="304"/>
                  </a:lnTo>
                  <a:lnTo>
                    <a:pt x="0" y="356"/>
                  </a:lnTo>
                  <a:lnTo>
                    <a:pt x="27" y="379"/>
                  </a:lnTo>
                  <a:lnTo>
                    <a:pt x="81" y="434"/>
                  </a:lnTo>
                  <a:lnTo>
                    <a:pt x="107" y="457"/>
                  </a:lnTo>
                  <a:lnTo>
                    <a:pt x="146" y="423"/>
                  </a:lnTo>
                  <a:lnTo>
                    <a:pt x="207" y="373"/>
                  </a:lnTo>
                  <a:lnTo>
                    <a:pt x="240" y="360"/>
                  </a:lnTo>
                  <a:lnTo>
                    <a:pt x="262" y="356"/>
                  </a:lnTo>
                  <a:lnTo>
                    <a:pt x="273" y="357"/>
                  </a:lnTo>
                  <a:lnTo>
                    <a:pt x="281" y="360"/>
                  </a:lnTo>
                  <a:lnTo>
                    <a:pt x="307" y="356"/>
                  </a:lnTo>
                  <a:lnTo>
                    <a:pt x="347" y="339"/>
                  </a:lnTo>
                  <a:lnTo>
                    <a:pt x="407" y="304"/>
                  </a:lnTo>
                  <a:lnTo>
                    <a:pt x="444" y="277"/>
                  </a:lnTo>
                  <a:lnTo>
                    <a:pt x="451" y="245"/>
                  </a:lnTo>
                  <a:lnTo>
                    <a:pt x="448" y="169"/>
                  </a:lnTo>
                  <a:lnTo>
                    <a:pt x="433" y="92"/>
                  </a:lnTo>
                  <a:lnTo>
                    <a:pt x="411" y="28"/>
                  </a:lnTo>
                  <a:lnTo>
                    <a:pt x="399" y="9"/>
                  </a:lnTo>
                  <a:lnTo>
                    <a:pt x="395" y="3"/>
                  </a:lnTo>
                  <a:lnTo>
                    <a:pt x="377" y="0"/>
                  </a:lnTo>
                  <a:lnTo>
                    <a:pt x="335" y="5"/>
                  </a:lnTo>
                  <a:lnTo>
                    <a:pt x="271" y="28"/>
                  </a:lnTo>
                  <a:lnTo>
                    <a:pt x="218" y="55"/>
                  </a:lnTo>
                  <a:lnTo>
                    <a:pt x="207" y="68"/>
                  </a:lnTo>
                  <a:lnTo>
                    <a:pt x="93" y="255"/>
                  </a:lnTo>
                  <a:close/>
                </a:path>
              </a:pathLst>
            </a:custGeom>
            <a:solidFill>
              <a:srgbClr val="D9A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94" name="Freeform 110"/>
            <p:cNvSpPr>
              <a:spLocks/>
            </p:cNvSpPr>
            <p:nvPr/>
          </p:nvSpPr>
          <p:spPr bwMode="auto">
            <a:xfrm>
              <a:off x="4751388" y="2595563"/>
              <a:ext cx="112713" cy="139700"/>
            </a:xfrm>
            <a:custGeom>
              <a:avLst/>
              <a:gdLst>
                <a:gd name="T0" fmla="*/ 0 w 286"/>
                <a:gd name="T1" fmla="*/ 350 h 350"/>
                <a:gd name="T2" fmla="*/ 7 w 286"/>
                <a:gd name="T3" fmla="*/ 325 h 350"/>
                <a:gd name="T4" fmla="*/ 18 w 286"/>
                <a:gd name="T5" fmla="*/ 272 h 350"/>
                <a:gd name="T6" fmla="*/ 27 w 286"/>
                <a:gd name="T7" fmla="*/ 186 h 350"/>
                <a:gd name="T8" fmla="*/ 35 w 286"/>
                <a:gd name="T9" fmla="*/ 134 h 350"/>
                <a:gd name="T10" fmla="*/ 42 w 286"/>
                <a:gd name="T11" fmla="*/ 86 h 350"/>
                <a:gd name="T12" fmla="*/ 54 w 286"/>
                <a:gd name="T13" fmla="*/ 63 h 350"/>
                <a:gd name="T14" fmla="*/ 76 w 286"/>
                <a:gd name="T15" fmla="*/ 55 h 350"/>
                <a:gd name="T16" fmla="*/ 96 w 286"/>
                <a:gd name="T17" fmla="*/ 49 h 350"/>
                <a:gd name="T18" fmla="*/ 119 w 286"/>
                <a:gd name="T19" fmla="*/ 44 h 350"/>
                <a:gd name="T20" fmla="*/ 171 w 286"/>
                <a:gd name="T21" fmla="*/ 40 h 350"/>
                <a:gd name="T22" fmla="*/ 193 w 286"/>
                <a:gd name="T23" fmla="*/ 35 h 350"/>
                <a:gd name="T24" fmla="*/ 269 w 286"/>
                <a:gd name="T25" fmla="*/ 3 h 350"/>
                <a:gd name="T26" fmla="*/ 283 w 286"/>
                <a:gd name="T27" fmla="*/ 0 h 350"/>
                <a:gd name="T28" fmla="*/ 286 w 286"/>
                <a:gd name="T29" fmla="*/ 5 h 350"/>
                <a:gd name="T30" fmla="*/ 285 w 286"/>
                <a:gd name="T31" fmla="*/ 19 h 350"/>
                <a:gd name="T32" fmla="*/ 274 w 286"/>
                <a:gd name="T33" fmla="*/ 41 h 350"/>
                <a:gd name="T34" fmla="*/ 250 w 286"/>
                <a:gd name="T35" fmla="*/ 68 h 350"/>
                <a:gd name="T36" fmla="*/ 223 w 286"/>
                <a:gd name="T37" fmla="*/ 85 h 350"/>
                <a:gd name="T38" fmla="*/ 213 w 286"/>
                <a:gd name="T39" fmla="*/ 86 h 350"/>
                <a:gd name="T40" fmla="*/ 202 w 286"/>
                <a:gd name="T41" fmla="*/ 92 h 350"/>
                <a:gd name="T42" fmla="*/ 159 w 286"/>
                <a:gd name="T43" fmla="*/ 112 h 350"/>
                <a:gd name="T44" fmla="*/ 137 w 286"/>
                <a:gd name="T45" fmla="*/ 132 h 350"/>
                <a:gd name="T46" fmla="*/ 133 w 286"/>
                <a:gd name="T47" fmla="*/ 143 h 350"/>
                <a:gd name="T48" fmla="*/ 134 w 286"/>
                <a:gd name="T49" fmla="*/ 185 h 350"/>
                <a:gd name="T50" fmla="*/ 143 w 286"/>
                <a:gd name="T51" fmla="*/ 226 h 350"/>
                <a:gd name="T52" fmla="*/ 143 w 286"/>
                <a:gd name="T53" fmla="*/ 246 h 350"/>
                <a:gd name="T54" fmla="*/ 132 w 286"/>
                <a:gd name="T55" fmla="*/ 277 h 350"/>
                <a:gd name="T56" fmla="*/ 98 w 286"/>
                <a:gd name="T57" fmla="*/ 309 h 350"/>
                <a:gd name="T58" fmla="*/ 71 w 286"/>
                <a:gd name="T59" fmla="*/ 326 h 350"/>
                <a:gd name="T60" fmla="*/ 0 w 286"/>
                <a:gd name="T6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6" h="350">
                  <a:moveTo>
                    <a:pt x="0" y="350"/>
                  </a:moveTo>
                  <a:lnTo>
                    <a:pt x="7" y="325"/>
                  </a:lnTo>
                  <a:lnTo>
                    <a:pt x="18" y="272"/>
                  </a:lnTo>
                  <a:lnTo>
                    <a:pt x="27" y="186"/>
                  </a:lnTo>
                  <a:lnTo>
                    <a:pt x="35" y="134"/>
                  </a:lnTo>
                  <a:lnTo>
                    <a:pt x="42" y="86"/>
                  </a:lnTo>
                  <a:lnTo>
                    <a:pt x="54" y="63"/>
                  </a:lnTo>
                  <a:lnTo>
                    <a:pt x="76" y="55"/>
                  </a:lnTo>
                  <a:lnTo>
                    <a:pt x="96" y="49"/>
                  </a:lnTo>
                  <a:lnTo>
                    <a:pt x="119" y="44"/>
                  </a:lnTo>
                  <a:lnTo>
                    <a:pt x="171" y="40"/>
                  </a:lnTo>
                  <a:lnTo>
                    <a:pt x="193" y="35"/>
                  </a:lnTo>
                  <a:lnTo>
                    <a:pt x="269" y="3"/>
                  </a:lnTo>
                  <a:lnTo>
                    <a:pt x="283" y="0"/>
                  </a:lnTo>
                  <a:lnTo>
                    <a:pt x="286" y="5"/>
                  </a:lnTo>
                  <a:lnTo>
                    <a:pt x="285" y="19"/>
                  </a:lnTo>
                  <a:lnTo>
                    <a:pt x="274" y="41"/>
                  </a:lnTo>
                  <a:lnTo>
                    <a:pt x="250" y="68"/>
                  </a:lnTo>
                  <a:lnTo>
                    <a:pt x="223" y="85"/>
                  </a:lnTo>
                  <a:lnTo>
                    <a:pt x="213" y="86"/>
                  </a:lnTo>
                  <a:lnTo>
                    <a:pt x="202" y="92"/>
                  </a:lnTo>
                  <a:lnTo>
                    <a:pt x="159" y="112"/>
                  </a:lnTo>
                  <a:lnTo>
                    <a:pt x="137" y="132"/>
                  </a:lnTo>
                  <a:lnTo>
                    <a:pt x="133" y="143"/>
                  </a:lnTo>
                  <a:lnTo>
                    <a:pt x="134" y="185"/>
                  </a:lnTo>
                  <a:lnTo>
                    <a:pt x="143" y="226"/>
                  </a:lnTo>
                  <a:lnTo>
                    <a:pt x="143" y="246"/>
                  </a:lnTo>
                  <a:lnTo>
                    <a:pt x="132" y="277"/>
                  </a:lnTo>
                  <a:lnTo>
                    <a:pt x="98" y="309"/>
                  </a:lnTo>
                  <a:lnTo>
                    <a:pt x="71" y="326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E0B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95" name="Freeform 111"/>
            <p:cNvSpPr>
              <a:spLocks/>
            </p:cNvSpPr>
            <p:nvPr/>
          </p:nvSpPr>
          <p:spPr bwMode="auto">
            <a:xfrm>
              <a:off x="4814888" y="2159000"/>
              <a:ext cx="615950" cy="503238"/>
            </a:xfrm>
            <a:custGeom>
              <a:avLst/>
              <a:gdLst>
                <a:gd name="T0" fmla="*/ 41 w 1549"/>
                <a:gd name="T1" fmla="*/ 1269 h 1269"/>
                <a:gd name="T2" fmla="*/ 0 w 1549"/>
                <a:gd name="T3" fmla="*/ 1218 h 1269"/>
                <a:gd name="T4" fmla="*/ 1529 w 1549"/>
                <a:gd name="T5" fmla="*/ 0 h 1269"/>
                <a:gd name="T6" fmla="*/ 1549 w 1549"/>
                <a:gd name="T7" fmla="*/ 26 h 1269"/>
                <a:gd name="T8" fmla="*/ 41 w 1549"/>
                <a:gd name="T9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269">
                  <a:moveTo>
                    <a:pt x="41" y="1269"/>
                  </a:moveTo>
                  <a:lnTo>
                    <a:pt x="0" y="1218"/>
                  </a:lnTo>
                  <a:lnTo>
                    <a:pt x="1529" y="0"/>
                  </a:lnTo>
                  <a:lnTo>
                    <a:pt x="1549" y="26"/>
                  </a:lnTo>
                  <a:lnTo>
                    <a:pt x="41" y="1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96" name="Freeform 112"/>
            <p:cNvSpPr>
              <a:spLocks/>
            </p:cNvSpPr>
            <p:nvPr/>
          </p:nvSpPr>
          <p:spPr bwMode="auto">
            <a:xfrm>
              <a:off x="4851400" y="2605088"/>
              <a:ext cx="57150" cy="133350"/>
            </a:xfrm>
            <a:custGeom>
              <a:avLst/>
              <a:gdLst>
                <a:gd name="T0" fmla="*/ 92 w 144"/>
                <a:gd name="T1" fmla="*/ 9 h 334"/>
                <a:gd name="T2" fmla="*/ 87 w 144"/>
                <a:gd name="T3" fmla="*/ 2 h 334"/>
                <a:gd name="T4" fmla="*/ 61 w 144"/>
                <a:gd name="T5" fmla="*/ 0 h 334"/>
                <a:gd name="T6" fmla="*/ 44 w 144"/>
                <a:gd name="T7" fmla="*/ 2 h 334"/>
                <a:gd name="T8" fmla="*/ 28 w 144"/>
                <a:gd name="T9" fmla="*/ 15 h 334"/>
                <a:gd name="T10" fmla="*/ 9 w 144"/>
                <a:gd name="T11" fmla="*/ 46 h 334"/>
                <a:gd name="T12" fmla="*/ 1 w 144"/>
                <a:gd name="T13" fmla="*/ 81 h 334"/>
                <a:gd name="T14" fmla="*/ 0 w 144"/>
                <a:gd name="T15" fmla="*/ 121 h 334"/>
                <a:gd name="T16" fmla="*/ 8 w 144"/>
                <a:gd name="T17" fmla="*/ 185 h 334"/>
                <a:gd name="T18" fmla="*/ 22 w 144"/>
                <a:gd name="T19" fmla="*/ 268 h 334"/>
                <a:gd name="T20" fmla="*/ 25 w 144"/>
                <a:gd name="T21" fmla="*/ 305 h 334"/>
                <a:gd name="T22" fmla="*/ 26 w 144"/>
                <a:gd name="T23" fmla="*/ 317 h 334"/>
                <a:gd name="T24" fmla="*/ 40 w 144"/>
                <a:gd name="T25" fmla="*/ 330 h 334"/>
                <a:gd name="T26" fmla="*/ 51 w 144"/>
                <a:gd name="T27" fmla="*/ 334 h 334"/>
                <a:gd name="T28" fmla="*/ 88 w 144"/>
                <a:gd name="T29" fmla="*/ 312 h 334"/>
                <a:gd name="T30" fmla="*/ 137 w 144"/>
                <a:gd name="T31" fmla="*/ 277 h 334"/>
                <a:gd name="T32" fmla="*/ 144 w 144"/>
                <a:gd name="T33" fmla="*/ 245 h 334"/>
                <a:gd name="T34" fmla="*/ 141 w 144"/>
                <a:gd name="T35" fmla="*/ 169 h 334"/>
                <a:gd name="T36" fmla="*/ 126 w 144"/>
                <a:gd name="T37" fmla="*/ 92 h 334"/>
                <a:gd name="T38" fmla="*/ 104 w 144"/>
                <a:gd name="T39" fmla="*/ 28 h 334"/>
                <a:gd name="T40" fmla="*/ 92 w 144"/>
                <a:gd name="T41" fmla="*/ 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334">
                  <a:moveTo>
                    <a:pt x="92" y="9"/>
                  </a:moveTo>
                  <a:lnTo>
                    <a:pt x="87" y="2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28" y="15"/>
                  </a:lnTo>
                  <a:lnTo>
                    <a:pt x="9" y="46"/>
                  </a:lnTo>
                  <a:lnTo>
                    <a:pt x="1" y="81"/>
                  </a:lnTo>
                  <a:lnTo>
                    <a:pt x="0" y="121"/>
                  </a:lnTo>
                  <a:lnTo>
                    <a:pt x="8" y="185"/>
                  </a:lnTo>
                  <a:lnTo>
                    <a:pt x="22" y="268"/>
                  </a:lnTo>
                  <a:lnTo>
                    <a:pt x="25" y="305"/>
                  </a:lnTo>
                  <a:lnTo>
                    <a:pt x="26" y="317"/>
                  </a:lnTo>
                  <a:lnTo>
                    <a:pt x="40" y="330"/>
                  </a:lnTo>
                  <a:lnTo>
                    <a:pt x="51" y="334"/>
                  </a:lnTo>
                  <a:lnTo>
                    <a:pt x="88" y="312"/>
                  </a:lnTo>
                  <a:lnTo>
                    <a:pt x="137" y="277"/>
                  </a:lnTo>
                  <a:lnTo>
                    <a:pt x="144" y="245"/>
                  </a:lnTo>
                  <a:lnTo>
                    <a:pt x="141" y="169"/>
                  </a:lnTo>
                  <a:lnTo>
                    <a:pt x="126" y="92"/>
                  </a:lnTo>
                  <a:lnTo>
                    <a:pt x="104" y="28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DDB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97" name="Freeform 113"/>
            <p:cNvSpPr>
              <a:spLocks/>
            </p:cNvSpPr>
            <p:nvPr/>
          </p:nvSpPr>
          <p:spPr bwMode="auto">
            <a:xfrm>
              <a:off x="4703763" y="2698750"/>
              <a:ext cx="111125" cy="122238"/>
            </a:xfrm>
            <a:custGeom>
              <a:avLst/>
              <a:gdLst>
                <a:gd name="T0" fmla="*/ 0 w 281"/>
                <a:gd name="T1" fmla="*/ 146 h 308"/>
                <a:gd name="T2" fmla="*/ 135 w 281"/>
                <a:gd name="T3" fmla="*/ 0 h 308"/>
                <a:gd name="T4" fmla="*/ 281 w 281"/>
                <a:gd name="T5" fmla="*/ 157 h 308"/>
                <a:gd name="T6" fmla="*/ 135 w 281"/>
                <a:gd name="T7" fmla="*/ 308 h 308"/>
                <a:gd name="T8" fmla="*/ 0 w 281"/>
                <a:gd name="T9" fmla="*/ 14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308">
                  <a:moveTo>
                    <a:pt x="0" y="146"/>
                  </a:moveTo>
                  <a:lnTo>
                    <a:pt x="135" y="0"/>
                  </a:lnTo>
                  <a:lnTo>
                    <a:pt x="281" y="157"/>
                  </a:lnTo>
                  <a:lnTo>
                    <a:pt x="135" y="308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98" name="Freeform 114"/>
            <p:cNvSpPr>
              <a:spLocks/>
            </p:cNvSpPr>
            <p:nvPr/>
          </p:nvSpPr>
          <p:spPr bwMode="auto">
            <a:xfrm>
              <a:off x="4025900" y="2619375"/>
              <a:ext cx="766763" cy="450850"/>
            </a:xfrm>
            <a:custGeom>
              <a:avLst/>
              <a:gdLst>
                <a:gd name="T0" fmla="*/ 11 w 1933"/>
                <a:gd name="T1" fmla="*/ 0 h 1138"/>
                <a:gd name="T2" fmla="*/ 24 w 1933"/>
                <a:gd name="T3" fmla="*/ 16 h 1138"/>
                <a:gd name="T4" fmla="*/ 122 w 1933"/>
                <a:gd name="T5" fmla="*/ 129 h 1138"/>
                <a:gd name="T6" fmla="*/ 223 w 1933"/>
                <a:gd name="T7" fmla="*/ 233 h 1138"/>
                <a:gd name="T8" fmla="*/ 348 w 1933"/>
                <a:gd name="T9" fmla="*/ 350 h 1138"/>
                <a:gd name="T10" fmla="*/ 493 w 1933"/>
                <a:gd name="T11" fmla="*/ 469 h 1138"/>
                <a:gd name="T12" fmla="*/ 655 w 1933"/>
                <a:gd name="T13" fmla="*/ 579 h 1138"/>
                <a:gd name="T14" fmla="*/ 785 w 1933"/>
                <a:gd name="T15" fmla="*/ 648 h 1138"/>
                <a:gd name="T16" fmla="*/ 873 w 1933"/>
                <a:gd name="T17" fmla="*/ 687 h 1138"/>
                <a:gd name="T18" fmla="*/ 918 w 1933"/>
                <a:gd name="T19" fmla="*/ 702 h 1138"/>
                <a:gd name="T20" fmla="*/ 949 w 1933"/>
                <a:gd name="T21" fmla="*/ 711 h 1138"/>
                <a:gd name="T22" fmla="*/ 1014 w 1933"/>
                <a:gd name="T23" fmla="*/ 716 h 1138"/>
                <a:gd name="T24" fmla="*/ 1081 w 1933"/>
                <a:gd name="T25" fmla="*/ 710 h 1138"/>
                <a:gd name="T26" fmla="*/ 1151 w 1933"/>
                <a:gd name="T27" fmla="*/ 690 h 1138"/>
                <a:gd name="T28" fmla="*/ 1221 w 1933"/>
                <a:gd name="T29" fmla="*/ 662 h 1138"/>
                <a:gd name="T30" fmla="*/ 1293 w 1933"/>
                <a:gd name="T31" fmla="*/ 627 h 1138"/>
                <a:gd name="T32" fmla="*/ 1396 w 1933"/>
                <a:gd name="T33" fmla="*/ 563 h 1138"/>
                <a:gd name="T34" fmla="*/ 1523 w 1933"/>
                <a:gd name="T35" fmla="*/ 469 h 1138"/>
                <a:gd name="T36" fmla="*/ 1631 w 1933"/>
                <a:gd name="T37" fmla="*/ 375 h 1138"/>
                <a:gd name="T38" fmla="*/ 1744 w 1933"/>
                <a:gd name="T39" fmla="*/ 267 h 1138"/>
                <a:gd name="T40" fmla="*/ 1761 w 1933"/>
                <a:gd name="T41" fmla="*/ 248 h 1138"/>
                <a:gd name="T42" fmla="*/ 1933 w 1933"/>
                <a:gd name="T43" fmla="*/ 443 h 1138"/>
                <a:gd name="T44" fmla="*/ 1915 w 1933"/>
                <a:gd name="T45" fmla="*/ 466 h 1138"/>
                <a:gd name="T46" fmla="*/ 1785 w 1933"/>
                <a:gd name="T47" fmla="*/ 611 h 1138"/>
                <a:gd name="T48" fmla="*/ 1657 w 1933"/>
                <a:gd name="T49" fmla="*/ 738 h 1138"/>
                <a:gd name="T50" fmla="*/ 1504 w 1933"/>
                <a:gd name="T51" fmla="*/ 872 h 1138"/>
                <a:gd name="T52" fmla="*/ 1376 w 1933"/>
                <a:gd name="T53" fmla="*/ 965 h 1138"/>
                <a:gd name="T54" fmla="*/ 1286 w 1933"/>
                <a:gd name="T55" fmla="*/ 1021 h 1138"/>
                <a:gd name="T56" fmla="*/ 1195 w 1933"/>
                <a:gd name="T57" fmla="*/ 1068 h 1138"/>
                <a:gd name="T58" fmla="*/ 1103 w 1933"/>
                <a:gd name="T59" fmla="*/ 1104 h 1138"/>
                <a:gd name="T60" fmla="*/ 1011 w 1933"/>
                <a:gd name="T61" fmla="*/ 1129 h 1138"/>
                <a:gd name="T62" fmla="*/ 919 w 1933"/>
                <a:gd name="T63" fmla="*/ 1138 h 1138"/>
                <a:gd name="T64" fmla="*/ 875 w 1933"/>
                <a:gd name="T65" fmla="*/ 1135 h 1138"/>
                <a:gd name="T66" fmla="*/ 830 w 1933"/>
                <a:gd name="T67" fmla="*/ 1130 h 1138"/>
                <a:gd name="T68" fmla="*/ 743 w 1933"/>
                <a:gd name="T69" fmla="*/ 1113 h 1138"/>
                <a:gd name="T70" fmla="*/ 659 w 1933"/>
                <a:gd name="T71" fmla="*/ 1087 h 1138"/>
                <a:gd name="T72" fmla="*/ 577 w 1933"/>
                <a:gd name="T73" fmla="*/ 1055 h 1138"/>
                <a:gd name="T74" fmla="*/ 461 w 1933"/>
                <a:gd name="T75" fmla="*/ 998 h 1138"/>
                <a:gd name="T76" fmla="*/ 321 w 1933"/>
                <a:gd name="T77" fmla="*/ 911 h 1138"/>
                <a:gd name="T78" fmla="*/ 201 w 1933"/>
                <a:gd name="T79" fmla="*/ 819 h 1138"/>
                <a:gd name="T80" fmla="*/ 105 w 1933"/>
                <a:gd name="T81" fmla="*/ 736 h 1138"/>
                <a:gd name="T82" fmla="*/ 12 w 1933"/>
                <a:gd name="T83" fmla="*/ 641 h 1138"/>
                <a:gd name="T84" fmla="*/ 0 w 1933"/>
                <a:gd name="T85" fmla="*/ 627 h 1138"/>
                <a:gd name="T86" fmla="*/ 11 w 1933"/>
                <a:gd name="T87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3" h="1138">
                  <a:moveTo>
                    <a:pt x="11" y="0"/>
                  </a:moveTo>
                  <a:lnTo>
                    <a:pt x="24" y="16"/>
                  </a:lnTo>
                  <a:lnTo>
                    <a:pt x="122" y="129"/>
                  </a:lnTo>
                  <a:lnTo>
                    <a:pt x="223" y="233"/>
                  </a:lnTo>
                  <a:lnTo>
                    <a:pt x="348" y="350"/>
                  </a:lnTo>
                  <a:lnTo>
                    <a:pt x="493" y="469"/>
                  </a:lnTo>
                  <a:lnTo>
                    <a:pt x="655" y="579"/>
                  </a:lnTo>
                  <a:lnTo>
                    <a:pt x="785" y="648"/>
                  </a:lnTo>
                  <a:lnTo>
                    <a:pt x="873" y="687"/>
                  </a:lnTo>
                  <a:lnTo>
                    <a:pt x="918" y="702"/>
                  </a:lnTo>
                  <a:lnTo>
                    <a:pt x="949" y="711"/>
                  </a:lnTo>
                  <a:lnTo>
                    <a:pt x="1014" y="716"/>
                  </a:lnTo>
                  <a:lnTo>
                    <a:pt x="1081" y="710"/>
                  </a:lnTo>
                  <a:lnTo>
                    <a:pt x="1151" y="690"/>
                  </a:lnTo>
                  <a:lnTo>
                    <a:pt x="1221" y="662"/>
                  </a:lnTo>
                  <a:lnTo>
                    <a:pt x="1293" y="627"/>
                  </a:lnTo>
                  <a:lnTo>
                    <a:pt x="1396" y="563"/>
                  </a:lnTo>
                  <a:lnTo>
                    <a:pt x="1523" y="469"/>
                  </a:lnTo>
                  <a:lnTo>
                    <a:pt x="1631" y="375"/>
                  </a:lnTo>
                  <a:lnTo>
                    <a:pt x="1744" y="267"/>
                  </a:lnTo>
                  <a:lnTo>
                    <a:pt x="1761" y="248"/>
                  </a:lnTo>
                  <a:lnTo>
                    <a:pt x="1933" y="443"/>
                  </a:lnTo>
                  <a:lnTo>
                    <a:pt x="1915" y="466"/>
                  </a:lnTo>
                  <a:lnTo>
                    <a:pt x="1785" y="611"/>
                  </a:lnTo>
                  <a:lnTo>
                    <a:pt x="1657" y="738"/>
                  </a:lnTo>
                  <a:lnTo>
                    <a:pt x="1504" y="872"/>
                  </a:lnTo>
                  <a:lnTo>
                    <a:pt x="1376" y="965"/>
                  </a:lnTo>
                  <a:lnTo>
                    <a:pt x="1286" y="1021"/>
                  </a:lnTo>
                  <a:lnTo>
                    <a:pt x="1195" y="1068"/>
                  </a:lnTo>
                  <a:lnTo>
                    <a:pt x="1103" y="1104"/>
                  </a:lnTo>
                  <a:lnTo>
                    <a:pt x="1011" y="1129"/>
                  </a:lnTo>
                  <a:lnTo>
                    <a:pt x="919" y="1138"/>
                  </a:lnTo>
                  <a:lnTo>
                    <a:pt x="875" y="1135"/>
                  </a:lnTo>
                  <a:lnTo>
                    <a:pt x="830" y="1130"/>
                  </a:lnTo>
                  <a:lnTo>
                    <a:pt x="743" y="1113"/>
                  </a:lnTo>
                  <a:lnTo>
                    <a:pt x="659" y="1087"/>
                  </a:lnTo>
                  <a:lnTo>
                    <a:pt x="577" y="1055"/>
                  </a:lnTo>
                  <a:lnTo>
                    <a:pt x="461" y="998"/>
                  </a:lnTo>
                  <a:lnTo>
                    <a:pt x="321" y="911"/>
                  </a:lnTo>
                  <a:lnTo>
                    <a:pt x="201" y="819"/>
                  </a:lnTo>
                  <a:lnTo>
                    <a:pt x="105" y="736"/>
                  </a:lnTo>
                  <a:lnTo>
                    <a:pt x="12" y="641"/>
                  </a:lnTo>
                  <a:lnTo>
                    <a:pt x="0" y="6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11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99" name="Freeform 115"/>
            <p:cNvSpPr>
              <a:spLocks/>
            </p:cNvSpPr>
            <p:nvPr/>
          </p:nvSpPr>
          <p:spPr bwMode="auto">
            <a:xfrm>
              <a:off x="3421063" y="1746250"/>
              <a:ext cx="490538" cy="657225"/>
            </a:xfrm>
            <a:custGeom>
              <a:avLst/>
              <a:gdLst>
                <a:gd name="T0" fmla="*/ 1222 w 1238"/>
                <a:gd name="T1" fmla="*/ 695 h 1657"/>
                <a:gd name="T2" fmla="*/ 1191 w 1238"/>
                <a:gd name="T3" fmla="*/ 657 h 1657"/>
                <a:gd name="T4" fmla="*/ 1160 w 1238"/>
                <a:gd name="T5" fmla="*/ 656 h 1657"/>
                <a:gd name="T6" fmla="*/ 1160 w 1238"/>
                <a:gd name="T7" fmla="*/ 634 h 1657"/>
                <a:gd name="T8" fmla="*/ 1137 w 1238"/>
                <a:gd name="T9" fmla="*/ 404 h 1657"/>
                <a:gd name="T10" fmla="*/ 1084 w 1238"/>
                <a:gd name="T11" fmla="*/ 258 h 1657"/>
                <a:gd name="T12" fmla="*/ 1021 w 1238"/>
                <a:gd name="T13" fmla="*/ 166 h 1657"/>
                <a:gd name="T14" fmla="*/ 881 w 1238"/>
                <a:gd name="T15" fmla="*/ 55 h 1657"/>
                <a:gd name="T16" fmla="*/ 682 w 1238"/>
                <a:gd name="T17" fmla="*/ 3 h 1657"/>
                <a:gd name="T18" fmla="*/ 573 w 1238"/>
                <a:gd name="T19" fmla="*/ 3 h 1657"/>
                <a:gd name="T20" fmla="*/ 373 w 1238"/>
                <a:gd name="T21" fmla="*/ 55 h 1657"/>
                <a:gd name="T22" fmla="*/ 233 w 1238"/>
                <a:gd name="T23" fmla="*/ 166 h 1657"/>
                <a:gd name="T24" fmla="*/ 171 w 1238"/>
                <a:gd name="T25" fmla="*/ 258 h 1657"/>
                <a:gd name="T26" fmla="*/ 118 w 1238"/>
                <a:gd name="T27" fmla="*/ 404 h 1657"/>
                <a:gd name="T28" fmla="*/ 95 w 1238"/>
                <a:gd name="T29" fmla="*/ 634 h 1657"/>
                <a:gd name="T30" fmla="*/ 95 w 1238"/>
                <a:gd name="T31" fmla="*/ 670 h 1657"/>
                <a:gd name="T32" fmla="*/ 57 w 1238"/>
                <a:gd name="T33" fmla="*/ 653 h 1657"/>
                <a:gd name="T34" fmla="*/ 16 w 1238"/>
                <a:gd name="T35" fmla="*/ 692 h 1657"/>
                <a:gd name="T36" fmla="*/ 4 w 1238"/>
                <a:gd name="T37" fmla="*/ 727 h 1657"/>
                <a:gd name="T38" fmla="*/ 8 w 1238"/>
                <a:gd name="T39" fmla="*/ 835 h 1657"/>
                <a:gd name="T40" fmla="*/ 27 w 1238"/>
                <a:gd name="T41" fmla="*/ 906 h 1657"/>
                <a:gd name="T42" fmla="*/ 74 w 1238"/>
                <a:gd name="T43" fmla="*/ 972 h 1657"/>
                <a:gd name="T44" fmla="*/ 99 w 1238"/>
                <a:gd name="T45" fmla="*/ 983 h 1657"/>
                <a:gd name="T46" fmla="*/ 135 w 1238"/>
                <a:gd name="T47" fmla="*/ 983 h 1657"/>
                <a:gd name="T48" fmla="*/ 192 w 1238"/>
                <a:gd name="T49" fmla="*/ 1177 h 1657"/>
                <a:gd name="T50" fmla="*/ 297 w 1238"/>
                <a:gd name="T51" fmla="*/ 1404 h 1657"/>
                <a:gd name="T52" fmla="*/ 432 w 1238"/>
                <a:gd name="T53" fmla="*/ 1572 h 1657"/>
                <a:gd name="T54" fmla="*/ 567 w 1238"/>
                <a:gd name="T55" fmla="*/ 1649 h 1657"/>
                <a:gd name="T56" fmla="*/ 627 w 1238"/>
                <a:gd name="T57" fmla="*/ 1657 h 1657"/>
                <a:gd name="T58" fmla="*/ 688 w 1238"/>
                <a:gd name="T59" fmla="*/ 1649 h 1657"/>
                <a:gd name="T60" fmla="*/ 823 w 1238"/>
                <a:gd name="T61" fmla="*/ 1572 h 1657"/>
                <a:gd name="T62" fmla="*/ 957 w 1238"/>
                <a:gd name="T63" fmla="*/ 1405 h 1657"/>
                <a:gd name="T64" fmla="*/ 1063 w 1238"/>
                <a:gd name="T65" fmla="*/ 1178 h 1657"/>
                <a:gd name="T66" fmla="*/ 1119 w 1238"/>
                <a:gd name="T67" fmla="*/ 985 h 1657"/>
                <a:gd name="T68" fmla="*/ 1150 w 1238"/>
                <a:gd name="T69" fmla="*/ 979 h 1657"/>
                <a:gd name="T70" fmla="*/ 1186 w 1238"/>
                <a:gd name="T71" fmla="*/ 949 h 1657"/>
                <a:gd name="T72" fmla="*/ 1218 w 1238"/>
                <a:gd name="T73" fmla="*/ 876 h 1657"/>
                <a:gd name="T74" fmla="*/ 1238 w 1238"/>
                <a:gd name="T75" fmla="*/ 770 h 1657"/>
                <a:gd name="T76" fmla="*/ 1228 w 1238"/>
                <a:gd name="T77" fmla="*/ 706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8" h="1657">
                  <a:moveTo>
                    <a:pt x="1228" y="706"/>
                  </a:moveTo>
                  <a:lnTo>
                    <a:pt x="1222" y="695"/>
                  </a:lnTo>
                  <a:lnTo>
                    <a:pt x="1208" y="673"/>
                  </a:lnTo>
                  <a:lnTo>
                    <a:pt x="1191" y="657"/>
                  </a:lnTo>
                  <a:lnTo>
                    <a:pt x="1171" y="652"/>
                  </a:lnTo>
                  <a:lnTo>
                    <a:pt x="1160" y="656"/>
                  </a:lnTo>
                  <a:lnTo>
                    <a:pt x="1160" y="646"/>
                  </a:lnTo>
                  <a:lnTo>
                    <a:pt x="1160" y="634"/>
                  </a:lnTo>
                  <a:lnTo>
                    <a:pt x="1159" y="551"/>
                  </a:lnTo>
                  <a:lnTo>
                    <a:pt x="1137" y="404"/>
                  </a:lnTo>
                  <a:lnTo>
                    <a:pt x="1108" y="312"/>
                  </a:lnTo>
                  <a:lnTo>
                    <a:pt x="1084" y="258"/>
                  </a:lnTo>
                  <a:lnTo>
                    <a:pt x="1055" y="209"/>
                  </a:lnTo>
                  <a:lnTo>
                    <a:pt x="1021" y="166"/>
                  </a:lnTo>
                  <a:lnTo>
                    <a:pt x="967" y="110"/>
                  </a:lnTo>
                  <a:lnTo>
                    <a:pt x="881" y="55"/>
                  </a:lnTo>
                  <a:lnTo>
                    <a:pt x="787" y="20"/>
                  </a:lnTo>
                  <a:lnTo>
                    <a:pt x="682" y="3"/>
                  </a:lnTo>
                  <a:lnTo>
                    <a:pt x="627" y="0"/>
                  </a:lnTo>
                  <a:lnTo>
                    <a:pt x="573" y="3"/>
                  </a:lnTo>
                  <a:lnTo>
                    <a:pt x="468" y="20"/>
                  </a:lnTo>
                  <a:lnTo>
                    <a:pt x="373" y="55"/>
                  </a:lnTo>
                  <a:lnTo>
                    <a:pt x="288" y="110"/>
                  </a:lnTo>
                  <a:lnTo>
                    <a:pt x="233" y="166"/>
                  </a:lnTo>
                  <a:lnTo>
                    <a:pt x="200" y="209"/>
                  </a:lnTo>
                  <a:lnTo>
                    <a:pt x="171" y="258"/>
                  </a:lnTo>
                  <a:lnTo>
                    <a:pt x="147" y="312"/>
                  </a:lnTo>
                  <a:lnTo>
                    <a:pt x="118" y="404"/>
                  </a:lnTo>
                  <a:lnTo>
                    <a:pt x="96" y="551"/>
                  </a:lnTo>
                  <a:lnTo>
                    <a:pt x="95" y="634"/>
                  </a:lnTo>
                  <a:lnTo>
                    <a:pt x="95" y="652"/>
                  </a:lnTo>
                  <a:lnTo>
                    <a:pt x="95" y="670"/>
                  </a:lnTo>
                  <a:lnTo>
                    <a:pt x="82" y="657"/>
                  </a:lnTo>
                  <a:lnTo>
                    <a:pt x="57" y="653"/>
                  </a:lnTo>
                  <a:lnTo>
                    <a:pt x="34" y="666"/>
                  </a:lnTo>
                  <a:lnTo>
                    <a:pt x="16" y="692"/>
                  </a:lnTo>
                  <a:lnTo>
                    <a:pt x="10" y="706"/>
                  </a:lnTo>
                  <a:lnTo>
                    <a:pt x="4" y="727"/>
                  </a:lnTo>
                  <a:lnTo>
                    <a:pt x="0" y="770"/>
                  </a:lnTo>
                  <a:lnTo>
                    <a:pt x="8" y="835"/>
                  </a:lnTo>
                  <a:lnTo>
                    <a:pt x="18" y="876"/>
                  </a:lnTo>
                  <a:lnTo>
                    <a:pt x="27" y="906"/>
                  </a:lnTo>
                  <a:lnTo>
                    <a:pt x="51" y="949"/>
                  </a:lnTo>
                  <a:lnTo>
                    <a:pt x="74" y="972"/>
                  </a:lnTo>
                  <a:lnTo>
                    <a:pt x="87" y="979"/>
                  </a:lnTo>
                  <a:lnTo>
                    <a:pt x="99" y="983"/>
                  </a:lnTo>
                  <a:lnTo>
                    <a:pt x="125" y="985"/>
                  </a:lnTo>
                  <a:lnTo>
                    <a:pt x="135" y="983"/>
                  </a:lnTo>
                  <a:lnTo>
                    <a:pt x="152" y="1049"/>
                  </a:lnTo>
                  <a:lnTo>
                    <a:pt x="192" y="1177"/>
                  </a:lnTo>
                  <a:lnTo>
                    <a:pt x="240" y="1296"/>
                  </a:lnTo>
                  <a:lnTo>
                    <a:pt x="297" y="1404"/>
                  </a:lnTo>
                  <a:lnTo>
                    <a:pt x="360" y="1497"/>
                  </a:lnTo>
                  <a:lnTo>
                    <a:pt x="432" y="1572"/>
                  </a:lnTo>
                  <a:lnTo>
                    <a:pt x="507" y="1625"/>
                  </a:lnTo>
                  <a:lnTo>
                    <a:pt x="567" y="1649"/>
                  </a:lnTo>
                  <a:lnTo>
                    <a:pt x="607" y="1657"/>
                  </a:lnTo>
                  <a:lnTo>
                    <a:pt x="627" y="1657"/>
                  </a:lnTo>
                  <a:lnTo>
                    <a:pt x="648" y="1657"/>
                  </a:lnTo>
                  <a:lnTo>
                    <a:pt x="688" y="1649"/>
                  </a:lnTo>
                  <a:lnTo>
                    <a:pt x="748" y="1627"/>
                  </a:lnTo>
                  <a:lnTo>
                    <a:pt x="823" y="1572"/>
                  </a:lnTo>
                  <a:lnTo>
                    <a:pt x="893" y="1498"/>
                  </a:lnTo>
                  <a:lnTo>
                    <a:pt x="957" y="1405"/>
                  </a:lnTo>
                  <a:lnTo>
                    <a:pt x="1014" y="1297"/>
                  </a:lnTo>
                  <a:lnTo>
                    <a:pt x="1063" y="1178"/>
                  </a:lnTo>
                  <a:lnTo>
                    <a:pt x="1103" y="1051"/>
                  </a:lnTo>
                  <a:lnTo>
                    <a:pt x="1119" y="985"/>
                  </a:lnTo>
                  <a:lnTo>
                    <a:pt x="1136" y="984"/>
                  </a:lnTo>
                  <a:lnTo>
                    <a:pt x="1150" y="979"/>
                  </a:lnTo>
                  <a:lnTo>
                    <a:pt x="1164" y="972"/>
                  </a:lnTo>
                  <a:lnTo>
                    <a:pt x="1186" y="949"/>
                  </a:lnTo>
                  <a:lnTo>
                    <a:pt x="1209" y="906"/>
                  </a:lnTo>
                  <a:lnTo>
                    <a:pt x="1218" y="876"/>
                  </a:lnTo>
                  <a:lnTo>
                    <a:pt x="1230" y="835"/>
                  </a:lnTo>
                  <a:lnTo>
                    <a:pt x="1238" y="770"/>
                  </a:lnTo>
                  <a:lnTo>
                    <a:pt x="1233" y="727"/>
                  </a:lnTo>
                  <a:lnTo>
                    <a:pt x="1228" y="706"/>
                  </a:lnTo>
                  <a:close/>
                </a:path>
              </a:pathLst>
            </a:custGeom>
            <a:solidFill>
              <a:srgbClr val="E0B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00" name="Freeform 116"/>
            <p:cNvSpPr>
              <a:spLocks/>
            </p:cNvSpPr>
            <p:nvPr/>
          </p:nvSpPr>
          <p:spPr bwMode="auto">
            <a:xfrm>
              <a:off x="3543300" y="1682750"/>
              <a:ext cx="373063" cy="363538"/>
            </a:xfrm>
            <a:custGeom>
              <a:avLst/>
              <a:gdLst>
                <a:gd name="T0" fmla="*/ 69 w 940"/>
                <a:gd name="T1" fmla="*/ 411 h 915"/>
                <a:gd name="T2" fmla="*/ 78 w 940"/>
                <a:gd name="T3" fmla="*/ 435 h 915"/>
                <a:gd name="T4" fmla="*/ 107 w 940"/>
                <a:gd name="T5" fmla="*/ 473 h 915"/>
                <a:gd name="T6" fmla="*/ 149 w 940"/>
                <a:gd name="T7" fmla="*/ 497 h 915"/>
                <a:gd name="T8" fmla="*/ 200 w 940"/>
                <a:gd name="T9" fmla="*/ 512 h 915"/>
                <a:gd name="T10" fmla="*/ 288 w 940"/>
                <a:gd name="T11" fmla="*/ 519 h 915"/>
                <a:gd name="T12" fmla="*/ 420 w 940"/>
                <a:gd name="T13" fmla="*/ 518 h 915"/>
                <a:gd name="T14" fmla="*/ 524 w 940"/>
                <a:gd name="T15" fmla="*/ 521 h 915"/>
                <a:gd name="T16" fmla="*/ 590 w 940"/>
                <a:gd name="T17" fmla="*/ 530 h 915"/>
                <a:gd name="T18" fmla="*/ 652 w 940"/>
                <a:gd name="T19" fmla="*/ 548 h 915"/>
                <a:gd name="T20" fmla="*/ 709 w 940"/>
                <a:gd name="T21" fmla="*/ 576 h 915"/>
                <a:gd name="T22" fmla="*/ 758 w 940"/>
                <a:gd name="T23" fmla="*/ 618 h 915"/>
                <a:gd name="T24" fmla="*/ 798 w 940"/>
                <a:gd name="T25" fmla="*/ 678 h 915"/>
                <a:gd name="T26" fmla="*/ 827 w 940"/>
                <a:gd name="T27" fmla="*/ 755 h 915"/>
                <a:gd name="T28" fmla="*/ 844 w 940"/>
                <a:gd name="T29" fmla="*/ 855 h 915"/>
                <a:gd name="T30" fmla="*/ 845 w 940"/>
                <a:gd name="T31" fmla="*/ 915 h 915"/>
                <a:gd name="T32" fmla="*/ 862 w 940"/>
                <a:gd name="T33" fmla="*/ 885 h 915"/>
                <a:gd name="T34" fmla="*/ 892 w 940"/>
                <a:gd name="T35" fmla="*/ 824 h 915"/>
                <a:gd name="T36" fmla="*/ 914 w 940"/>
                <a:gd name="T37" fmla="*/ 763 h 915"/>
                <a:gd name="T38" fmla="*/ 929 w 940"/>
                <a:gd name="T39" fmla="*/ 700 h 915"/>
                <a:gd name="T40" fmla="*/ 937 w 940"/>
                <a:gd name="T41" fmla="*/ 637 h 915"/>
                <a:gd name="T42" fmla="*/ 940 w 940"/>
                <a:gd name="T43" fmla="*/ 575 h 915"/>
                <a:gd name="T44" fmla="*/ 936 w 940"/>
                <a:gd name="T45" fmla="*/ 514 h 915"/>
                <a:gd name="T46" fmla="*/ 925 w 940"/>
                <a:gd name="T47" fmla="*/ 453 h 915"/>
                <a:gd name="T48" fmla="*/ 907 w 940"/>
                <a:gd name="T49" fmla="*/ 394 h 915"/>
                <a:gd name="T50" fmla="*/ 884 w 940"/>
                <a:gd name="T51" fmla="*/ 337 h 915"/>
                <a:gd name="T52" fmla="*/ 855 w 940"/>
                <a:gd name="T53" fmla="*/ 281 h 915"/>
                <a:gd name="T54" fmla="*/ 819 w 940"/>
                <a:gd name="T55" fmla="*/ 228 h 915"/>
                <a:gd name="T56" fmla="*/ 778 w 940"/>
                <a:gd name="T57" fmla="*/ 177 h 915"/>
                <a:gd name="T58" fmla="*/ 730 w 940"/>
                <a:gd name="T59" fmla="*/ 131 h 915"/>
                <a:gd name="T60" fmla="*/ 676 w 940"/>
                <a:gd name="T61" fmla="*/ 88 h 915"/>
                <a:gd name="T62" fmla="*/ 616 w 940"/>
                <a:gd name="T63" fmla="*/ 48 h 915"/>
                <a:gd name="T64" fmla="*/ 584 w 940"/>
                <a:gd name="T65" fmla="*/ 29 h 915"/>
                <a:gd name="T66" fmla="*/ 566 w 940"/>
                <a:gd name="T67" fmla="*/ 22 h 915"/>
                <a:gd name="T68" fmla="*/ 511 w 940"/>
                <a:gd name="T69" fmla="*/ 10 h 915"/>
                <a:gd name="T70" fmla="*/ 399 w 940"/>
                <a:gd name="T71" fmla="*/ 0 h 915"/>
                <a:gd name="T72" fmla="*/ 271 w 940"/>
                <a:gd name="T73" fmla="*/ 2 h 915"/>
                <a:gd name="T74" fmla="*/ 188 w 940"/>
                <a:gd name="T75" fmla="*/ 13 h 915"/>
                <a:gd name="T76" fmla="*/ 114 w 940"/>
                <a:gd name="T77" fmla="*/ 28 h 915"/>
                <a:gd name="T78" fmla="*/ 57 w 940"/>
                <a:gd name="T79" fmla="*/ 51 h 915"/>
                <a:gd name="T80" fmla="*/ 37 w 940"/>
                <a:gd name="T81" fmla="*/ 66 h 915"/>
                <a:gd name="T82" fmla="*/ 21 w 940"/>
                <a:gd name="T83" fmla="*/ 83 h 915"/>
                <a:gd name="T84" fmla="*/ 4 w 940"/>
                <a:gd name="T85" fmla="*/ 129 h 915"/>
                <a:gd name="T86" fmla="*/ 0 w 940"/>
                <a:gd name="T87" fmla="*/ 185 h 915"/>
                <a:gd name="T88" fmla="*/ 8 w 940"/>
                <a:gd name="T89" fmla="*/ 245 h 915"/>
                <a:gd name="T90" fmla="*/ 30 w 940"/>
                <a:gd name="T91" fmla="*/ 331 h 915"/>
                <a:gd name="T92" fmla="*/ 61 w 940"/>
                <a:gd name="T93" fmla="*/ 407 h 915"/>
                <a:gd name="T94" fmla="*/ 69 w 940"/>
                <a:gd name="T95" fmla="*/ 411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0" h="915">
                  <a:moveTo>
                    <a:pt x="69" y="411"/>
                  </a:moveTo>
                  <a:lnTo>
                    <a:pt x="78" y="435"/>
                  </a:lnTo>
                  <a:lnTo>
                    <a:pt x="107" y="473"/>
                  </a:lnTo>
                  <a:lnTo>
                    <a:pt x="149" y="497"/>
                  </a:lnTo>
                  <a:lnTo>
                    <a:pt x="200" y="512"/>
                  </a:lnTo>
                  <a:lnTo>
                    <a:pt x="288" y="519"/>
                  </a:lnTo>
                  <a:lnTo>
                    <a:pt x="420" y="518"/>
                  </a:lnTo>
                  <a:lnTo>
                    <a:pt x="524" y="521"/>
                  </a:lnTo>
                  <a:lnTo>
                    <a:pt x="590" y="530"/>
                  </a:lnTo>
                  <a:lnTo>
                    <a:pt x="652" y="548"/>
                  </a:lnTo>
                  <a:lnTo>
                    <a:pt x="709" y="576"/>
                  </a:lnTo>
                  <a:lnTo>
                    <a:pt x="758" y="618"/>
                  </a:lnTo>
                  <a:lnTo>
                    <a:pt x="798" y="678"/>
                  </a:lnTo>
                  <a:lnTo>
                    <a:pt x="827" y="755"/>
                  </a:lnTo>
                  <a:lnTo>
                    <a:pt x="844" y="855"/>
                  </a:lnTo>
                  <a:lnTo>
                    <a:pt x="845" y="915"/>
                  </a:lnTo>
                  <a:lnTo>
                    <a:pt x="862" y="885"/>
                  </a:lnTo>
                  <a:lnTo>
                    <a:pt x="892" y="824"/>
                  </a:lnTo>
                  <a:lnTo>
                    <a:pt x="914" y="763"/>
                  </a:lnTo>
                  <a:lnTo>
                    <a:pt x="929" y="700"/>
                  </a:lnTo>
                  <a:lnTo>
                    <a:pt x="937" y="637"/>
                  </a:lnTo>
                  <a:lnTo>
                    <a:pt x="940" y="575"/>
                  </a:lnTo>
                  <a:lnTo>
                    <a:pt x="936" y="514"/>
                  </a:lnTo>
                  <a:lnTo>
                    <a:pt x="925" y="453"/>
                  </a:lnTo>
                  <a:lnTo>
                    <a:pt x="907" y="394"/>
                  </a:lnTo>
                  <a:lnTo>
                    <a:pt x="884" y="337"/>
                  </a:lnTo>
                  <a:lnTo>
                    <a:pt x="855" y="281"/>
                  </a:lnTo>
                  <a:lnTo>
                    <a:pt x="819" y="228"/>
                  </a:lnTo>
                  <a:lnTo>
                    <a:pt x="778" y="177"/>
                  </a:lnTo>
                  <a:lnTo>
                    <a:pt x="730" y="131"/>
                  </a:lnTo>
                  <a:lnTo>
                    <a:pt x="676" y="88"/>
                  </a:lnTo>
                  <a:lnTo>
                    <a:pt x="616" y="48"/>
                  </a:lnTo>
                  <a:lnTo>
                    <a:pt x="584" y="29"/>
                  </a:lnTo>
                  <a:lnTo>
                    <a:pt x="566" y="22"/>
                  </a:lnTo>
                  <a:lnTo>
                    <a:pt x="511" y="10"/>
                  </a:lnTo>
                  <a:lnTo>
                    <a:pt x="399" y="0"/>
                  </a:lnTo>
                  <a:lnTo>
                    <a:pt x="271" y="2"/>
                  </a:lnTo>
                  <a:lnTo>
                    <a:pt x="188" y="13"/>
                  </a:lnTo>
                  <a:lnTo>
                    <a:pt x="114" y="28"/>
                  </a:lnTo>
                  <a:lnTo>
                    <a:pt x="57" y="51"/>
                  </a:lnTo>
                  <a:lnTo>
                    <a:pt x="37" y="66"/>
                  </a:lnTo>
                  <a:lnTo>
                    <a:pt x="21" y="83"/>
                  </a:lnTo>
                  <a:lnTo>
                    <a:pt x="4" y="129"/>
                  </a:lnTo>
                  <a:lnTo>
                    <a:pt x="0" y="185"/>
                  </a:lnTo>
                  <a:lnTo>
                    <a:pt x="8" y="245"/>
                  </a:lnTo>
                  <a:lnTo>
                    <a:pt x="30" y="331"/>
                  </a:lnTo>
                  <a:lnTo>
                    <a:pt x="61" y="407"/>
                  </a:lnTo>
                  <a:lnTo>
                    <a:pt x="69" y="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01" name="Freeform 117"/>
            <p:cNvSpPr>
              <a:spLocks/>
            </p:cNvSpPr>
            <p:nvPr/>
          </p:nvSpPr>
          <p:spPr bwMode="auto">
            <a:xfrm>
              <a:off x="3419475" y="1712913"/>
              <a:ext cx="153988" cy="330200"/>
            </a:xfrm>
            <a:custGeom>
              <a:avLst/>
              <a:gdLst>
                <a:gd name="T0" fmla="*/ 92 w 384"/>
                <a:gd name="T1" fmla="*/ 835 h 835"/>
                <a:gd name="T2" fmla="*/ 77 w 384"/>
                <a:gd name="T3" fmla="*/ 814 h 835"/>
                <a:gd name="T4" fmla="*/ 53 w 384"/>
                <a:gd name="T5" fmla="*/ 767 h 835"/>
                <a:gd name="T6" fmla="*/ 25 w 384"/>
                <a:gd name="T7" fmla="*/ 688 h 835"/>
                <a:gd name="T8" fmla="*/ 6 w 384"/>
                <a:gd name="T9" fmla="*/ 561 h 835"/>
                <a:gd name="T10" fmla="*/ 0 w 384"/>
                <a:gd name="T11" fmla="*/ 416 h 835"/>
                <a:gd name="T12" fmla="*/ 0 w 384"/>
                <a:gd name="T13" fmla="*/ 336 h 835"/>
                <a:gd name="T14" fmla="*/ 1 w 384"/>
                <a:gd name="T15" fmla="*/ 310 h 835"/>
                <a:gd name="T16" fmla="*/ 14 w 384"/>
                <a:gd name="T17" fmla="*/ 250 h 835"/>
                <a:gd name="T18" fmla="*/ 40 w 384"/>
                <a:gd name="T19" fmla="*/ 188 h 835"/>
                <a:gd name="T20" fmla="*/ 76 w 384"/>
                <a:gd name="T21" fmla="*/ 127 h 835"/>
                <a:gd name="T22" fmla="*/ 121 w 384"/>
                <a:gd name="T23" fmla="*/ 74 h 835"/>
                <a:gd name="T24" fmla="*/ 173 w 384"/>
                <a:gd name="T25" fmla="*/ 31 h 835"/>
                <a:gd name="T26" fmla="*/ 230 w 384"/>
                <a:gd name="T27" fmla="*/ 5 h 835"/>
                <a:gd name="T28" fmla="*/ 276 w 384"/>
                <a:gd name="T29" fmla="*/ 0 h 835"/>
                <a:gd name="T30" fmla="*/ 308 w 384"/>
                <a:gd name="T31" fmla="*/ 2 h 835"/>
                <a:gd name="T32" fmla="*/ 324 w 384"/>
                <a:gd name="T33" fmla="*/ 6 h 835"/>
                <a:gd name="T34" fmla="*/ 334 w 384"/>
                <a:gd name="T35" fmla="*/ 10 h 835"/>
                <a:gd name="T36" fmla="*/ 352 w 384"/>
                <a:gd name="T37" fmla="*/ 34 h 835"/>
                <a:gd name="T38" fmla="*/ 372 w 384"/>
                <a:gd name="T39" fmla="*/ 93 h 835"/>
                <a:gd name="T40" fmla="*/ 384 w 384"/>
                <a:gd name="T41" fmla="*/ 205 h 835"/>
                <a:gd name="T42" fmla="*/ 384 w 384"/>
                <a:gd name="T43" fmla="*/ 321 h 835"/>
                <a:gd name="T44" fmla="*/ 381 w 384"/>
                <a:gd name="T45" fmla="*/ 372 h 835"/>
                <a:gd name="T46" fmla="*/ 377 w 384"/>
                <a:gd name="T47" fmla="*/ 391 h 835"/>
                <a:gd name="T48" fmla="*/ 359 w 384"/>
                <a:gd name="T49" fmla="*/ 417 h 835"/>
                <a:gd name="T50" fmla="*/ 312 w 384"/>
                <a:gd name="T51" fmla="*/ 442 h 835"/>
                <a:gd name="T52" fmla="*/ 251 w 384"/>
                <a:gd name="T53" fmla="*/ 468 h 835"/>
                <a:gd name="T54" fmla="*/ 210 w 384"/>
                <a:gd name="T55" fmla="*/ 492 h 835"/>
                <a:gd name="T56" fmla="*/ 171 w 384"/>
                <a:gd name="T57" fmla="*/ 531 h 835"/>
                <a:gd name="T58" fmla="*/ 140 w 384"/>
                <a:gd name="T59" fmla="*/ 590 h 835"/>
                <a:gd name="T60" fmla="*/ 128 w 384"/>
                <a:gd name="T61" fmla="*/ 628 h 835"/>
                <a:gd name="T62" fmla="*/ 116 w 384"/>
                <a:gd name="T63" fmla="*/ 647 h 835"/>
                <a:gd name="T64" fmla="*/ 103 w 384"/>
                <a:gd name="T65" fmla="*/ 693 h 835"/>
                <a:gd name="T66" fmla="*/ 95 w 384"/>
                <a:gd name="T67" fmla="*/ 779 h 835"/>
                <a:gd name="T68" fmla="*/ 92 w 384"/>
                <a:gd name="T69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4" h="835">
                  <a:moveTo>
                    <a:pt x="92" y="835"/>
                  </a:moveTo>
                  <a:lnTo>
                    <a:pt x="77" y="814"/>
                  </a:lnTo>
                  <a:lnTo>
                    <a:pt x="53" y="767"/>
                  </a:lnTo>
                  <a:lnTo>
                    <a:pt x="25" y="688"/>
                  </a:lnTo>
                  <a:lnTo>
                    <a:pt x="6" y="561"/>
                  </a:lnTo>
                  <a:lnTo>
                    <a:pt x="0" y="416"/>
                  </a:lnTo>
                  <a:lnTo>
                    <a:pt x="0" y="336"/>
                  </a:lnTo>
                  <a:lnTo>
                    <a:pt x="1" y="310"/>
                  </a:lnTo>
                  <a:lnTo>
                    <a:pt x="14" y="250"/>
                  </a:lnTo>
                  <a:lnTo>
                    <a:pt x="40" y="188"/>
                  </a:lnTo>
                  <a:lnTo>
                    <a:pt x="76" y="127"/>
                  </a:lnTo>
                  <a:lnTo>
                    <a:pt x="121" y="74"/>
                  </a:lnTo>
                  <a:lnTo>
                    <a:pt x="173" y="31"/>
                  </a:lnTo>
                  <a:lnTo>
                    <a:pt x="230" y="5"/>
                  </a:lnTo>
                  <a:lnTo>
                    <a:pt x="276" y="0"/>
                  </a:lnTo>
                  <a:lnTo>
                    <a:pt x="308" y="2"/>
                  </a:lnTo>
                  <a:lnTo>
                    <a:pt x="324" y="6"/>
                  </a:lnTo>
                  <a:lnTo>
                    <a:pt x="334" y="10"/>
                  </a:lnTo>
                  <a:lnTo>
                    <a:pt x="352" y="34"/>
                  </a:lnTo>
                  <a:lnTo>
                    <a:pt x="372" y="93"/>
                  </a:lnTo>
                  <a:lnTo>
                    <a:pt x="384" y="205"/>
                  </a:lnTo>
                  <a:lnTo>
                    <a:pt x="384" y="321"/>
                  </a:lnTo>
                  <a:lnTo>
                    <a:pt x="381" y="372"/>
                  </a:lnTo>
                  <a:lnTo>
                    <a:pt x="377" y="391"/>
                  </a:lnTo>
                  <a:lnTo>
                    <a:pt x="359" y="417"/>
                  </a:lnTo>
                  <a:lnTo>
                    <a:pt x="312" y="442"/>
                  </a:lnTo>
                  <a:lnTo>
                    <a:pt x="251" y="468"/>
                  </a:lnTo>
                  <a:lnTo>
                    <a:pt x="210" y="492"/>
                  </a:lnTo>
                  <a:lnTo>
                    <a:pt x="171" y="531"/>
                  </a:lnTo>
                  <a:lnTo>
                    <a:pt x="140" y="590"/>
                  </a:lnTo>
                  <a:lnTo>
                    <a:pt x="128" y="628"/>
                  </a:lnTo>
                  <a:lnTo>
                    <a:pt x="116" y="647"/>
                  </a:lnTo>
                  <a:lnTo>
                    <a:pt x="103" y="693"/>
                  </a:lnTo>
                  <a:lnTo>
                    <a:pt x="95" y="779"/>
                  </a:lnTo>
                  <a:lnTo>
                    <a:pt x="92" y="8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02" name="Freeform 118"/>
            <p:cNvSpPr>
              <a:spLocks/>
            </p:cNvSpPr>
            <p:nvPr/>
          </p:nvSpPr>
          <p:spPr bwMode="auto">
            <a:xfrm>
              <a:off x="3606800" y="2249488"/>
              <a:ext cx="125413" cy="68263"/>
            </a:xfrm>
            <a:custGeom>
              <a:avLst/>
              <a:gdLst>
                <a:gd name="T0" fmla="*/ 158 w 317"/>
                <a:gd name="T1" fmla="*/ 173 h 173"/>
                <a:gd name="T2" fmla="*/ 171 w 317"/>
                <a:gd name="T3" fmla="*/ 172 h 173"/>
                <a:gd name="T4" fmla="*/ 199 w 317"/>
                <a:gd name="T5" fmla="*/ 166 h 173"/>
                <a:gd name="T6" fmla="*/ 239 w 317"/>
                <a:gd name="T7" fmla="*/ 144 h 173"/>
                <a:gd name="T8" fmla="*/ 285 w 317"/>
                <a:gd name="T9" fmla="*/ 97 h 173"/>
                <a:gd name="T10" fmla="*/ 309 w 317"/>
                <a:gd name="T11" fmla="*/ 52 h 173"/>
                <a:gd name="T12" fmla="*/ 317 w 317"/>
                <a:gd name="T13" fmla="*/ 18 h 173"/>
                <a:gd name="T14" fmla="*/ 317 w 317"/>
                <a:gd name="T15" fmla="*/ 0 h 173"/>
                <a:gd name="T16" fmla="*/ 0 w 317"/>
                <a:gd name="T17" fmla="*/ 0 h 173"/>
                <a:gd name="T18" fmla="*/ 0 w 317"/>
                <a:gd name="T19" fmla="*/ 18 h 173"/>
                <a:gd name="T20" fmla="*/ 8 w 317"/>
                <a:gd name="T21" fmla="*/ 52 h 173"/>
                <a:gd name="T22" fmla="*/ 31 w 317"/>
                <a:gd name="T23" fmla="*/ 97 h 173"/>
                <a:gd name="T24" fmla="*/ 78 w 317"/>
                <a:gd name="T25" fmla="*/ 144 h 173"/>
                <a:gd name="T26" fmla="*/ 118 w 317"/>
                <a:gd name="T27" fmla="*/ 166 h 173"/>
                <a:gd name="T28" fmla="*/ 145 w 317"/>
                <a:gd name="T29" fmla="*/ 172 h 173"/>
                <a:gd name="T30" fmla="*/ 158 w 317"/>
                <a:gd name="T3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" h="173">
                  <a:moveTo>
                    <a:pt x="158" y="173"/>
                  </a:moveTo>
                  <a:lnTo>
                    <a:pt x="171" y="172"/>
                  </a:lnTo>
                  <a:lnTo>
                    <a:pt x="199" y="166"/>
                  </a:lnTo>
                  <a:lnTo>
                    <a:pt x="239" y="144"/>
                  </a:lnTo>
                  <a:lnTo>
                    <a:pt x="285" y="97"/>
                  </a:lnTo>
                  <a:lnTo>
                    <a:pt x="309" y="52"/>
                  </a:lnTo>
                  <a:lnTo>
                    <a:pt x="317" y="18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8" y="52"/>
                  </a:lnTo>
                  <a:lnTo>
                    <a:pt x="31" y="97"/>
                  </a:lnTo>
                  <a:lnTo>
                    <a:pt x="78" y="144"/>
                  </a:lnTo>
                  <a:lnTo>
                    <a:pt x="118" y="166"/>
                  </a:lnTo>
                  <a:lnTo>
                    <a:pt x="145" y="172"/>
                  </a:lnTo>
                  <a:lnTo>
                    <a:pt x="158" y="173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03" name="Freeform 306"/>
            <p:cNvSpPr>
              <a:spLocks/>
            </p:cNvSpPr>
            <p:nvPr/>
          </p:nvSpPr>
          <p:spPr bwMode="auto">
            <a:xfrm>
              <a:off x="4818063" y="2746375"/>
              <a:ext cx="12700" cy="4763"/>
            </a:xfrm>
            <a:custGeom>
              <a:avLst/>
              <a:gdLst>
                <a:gd name="T0" fmla="*/ 0 w 33"/>
                <a:gd name="T1" fmla="*/ 9 h 9"/>
                <a:gd name="T2" fmla="*/ 16 w 33"/>
                <a:gd name="T3" fmla="*/ 3 h 9"/>
                <a:gd name="T4" fmla="*/ 33 w 33"/>
                <a:gd name="T5" fmla="*/ 0 h 9"/>
                <a:gd name="T6" fmla="*/ 29 w 33"/>
                <a:gd name="T7" fmla="*/ 2 h 9"/>
                <a:gd name="T8" fmla="*/ 24 w 33"/>
                <a:gd name="T9" fmla="*/ 3 h 9"/>
                <a:gd name="T10" fmla="*/ 13 w 33"/>
                <a:gd name="T11" fmla="*/ 7 h 9"/>
                <a:gd name="T12" fmla="*/ 0 w 3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0" y="9"/>
                  </a:moveTo>
                  <a:lnTo>
                    <a:pt x="16" y="3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4" y="3"/>
                  </a:lnTo>
                  <a:lnTo>
                    <a:pt x="13" y="7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04" name="Freeform 307"/>
            <p:cNvSpPr>
              <a:spLocks/>
            </p:cNvSpPr>
            <p:nvPr/>
          </p:nvSpPr>
          <p:spPr bwMode="auto">
            <a:xfrm>
              <a:off x="4864100" y="2740025"/>
              <a:ext cx="3175" cy="3175"/>
            </a:xfrm>
            <a:custGeom>
              <a:avLst/>
              <a:gdLst>
                <a:gd name="T0" fmla="*/ 0 w 6"/>
                <a:gd name="T1" fmla="*/ 7 h 7"/>
                <a:gd name="T2" fmla="*/ 0 w 6"/>
                <a:gd name="T3" fmla="*/ 6 h 7"/>
                <a:gd name="T4" fmla="*/ 0 w 6"/>
                <a:gd name="T5" fmla="*/ 4 h 7"/>
                <a:gd name="T6" fmla="*/ 4 w 6"/>
                <a:gd name="T7" fmla="*/ 2 h 7"/>
                <a:gd name="T8" fmla="*/ 6 w 6"/>
                <a:gd name="T9" fmla="*/ 0 h 7"/>
                <a:gd name="T10" fmla="*/ 0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05" name="Freeform 313"/>
            <p:cNvSpPr>
              <a:spLocks/>
            </p:cNvSpPr>
            <p:nvPr/>
          </p:nvSpPr>
          <p:spPr bwMode="auto">
            <a:xfrm>
              <a:off x="4818063" y="2317750"/>
              <a:ext cx="577850" cy="571500"/>
            </a:xfrm>
            <a:custGeom>
              <a:avLst/>
              <a:gdLst>
                <a:gd name="T0" fmla="*/ 0 w 1456"/>
                <a:gd name="T1" fmla="*/ 1437 h 1437"/>
                <a:gd name="T2" fmla="*/ 0 w 1456"/>
                <a:gd name="T3" fmla="*/ 1088 h 1437"/>
                <a:gd name="T4" fmla="*/ 1 w 1456"/>
                <a:gd name="T5" fmla="*/ 1088 h 1437"/>
                <a:gd name="T6" fmla="*/ 14 w 1456"/>
                <a:gd name="T7" fmla="*/ 1086 h 1437"/>
                <a:gd name="T8" fmla="*/ 25 w 1456"/>
                <a:gd name="T9" fmla="*/ 1082 h 1437"/>
                <a:gd name="T10" fmla="*/ 30 w 1456"/>
                <a:gd name="T11" fmla="*/ 1081 h 1437"/>
                <a:gd name="T12" fmla="*/ 34 w 1456"/>
                <a:gd name="T13" fmla="*/ 1079 h 1437"/>
                <a:gd name="T14" fmla="*/ 38 w 1456"/>
                <a:gd name="T15" fmla="*/ 1078 h 1437"/>
                <a:gd name="T16" fmla="*/ 40 w 1456"/>
                <a:gd name="T17" fmla="*/ 1078 h 1437"/>
                <a:gd name="T18" fmla="*/ 47 w 1456"/>
                <a:gd name="T19" fmla="*/ 1079 h 1437"/>
                <a:gd name="T20" fmla="*/ 53 w 1456"/>
                <a:gd name="T21" fmla="*/ 1079 h 1437"/>
                <a:gd name="T22" fmla="*/ 58 w 1456"/>
                <a:gd name="T23" fmla="*/ 1081 h 1437"/>
                <a:gd name="T24" fmla="*/ 64 w 1456"/>
                <a:gd name="T25" fmla="*/ 1081 h 1437"/>
                <a:gd name="T26" fmla="*/ 84 w 1456"/>
                <a:gd name="T27" fmla="*/ 1079 h 1437"/>
                <a:gd name="T28" fmla="*/ 117 w 1456"/>
                <a:gd name="T29" fmla="*/ 1066 h 1437"/>
                <a:gd name="T30" fmla="*/ 117 w 1456"/>
                <a:gd name="T31" fmla="*/ 1068 h 1437"/>
                <a:gd name="T32" fmla="*/ 117 w 1456"/>
                <a:gd name="T33" fmla="*/ 1069 h 1437"/>
                <a:gd name="T34" fmla="*/ 123 w 1456"/>
                <a:gd name="T35" fmla="*/ 1062 h 1437"/>
                <a:gd name="T36" fmla="*/ 166 w 1456"/>
                <a:gd name="T37" fmla="*/ 1040 h 1437"/>
                <a:gd name="T38" fmla="*/ 224 w 1456"/>
                <a:gd name="T39" fmla="*/ 999 h 1437"/>
                <a:gd name="T40" fmla="*/ 227 w 1456"/>
                <a:gd name="T41" fmla="*/ 990 h 1437"/>
                <a:gd name="T42" fmla="*/ 228 w 1456"/>
                <a:gd name="T43" fmla="*/ 980 h 1437"/>
                <a:gd name="T44" fmla="*/ 1456 w 1456"/>
                <a:gd name="T45" fmla="*/ 0 h 1437"/>
                <a:gd name="T46" fmla="*/ 1456 w 1456"/>
                <a:gd name="T47" fmla="*/ 44 h 1437"/>
                <a:gd name="T48" fmla="*/ 187 w 1456"/>
                <a:gd name="T49" fmla="*/ 1091 h 1437"/>
                <a:gd name="T50" fmla="*/ 197 w 1456"/>
                <a:gd name="T51" fmla="*/ 1114 h 1437"/>
                <a:gd name="T52" fmla="*/ 217 w 1456"/>
                <a:gd name="T53" fmla="*/ 1177 h 1437"/>
                <a:gd name="T54" fmla="*/ 230 w 1456"/>
                <a:gd name="T55" fmla="*/ 1249 h 1437"/>
                <a:gd name="T56" fmla="*/ 231 w 1456"/>
                <a:gd name="T57" fmla="*/ 1318 h 1437"/>
                <a:gd name="T58" fmla="*/ 224 w 1456"/>
                <a:gd name="T59" fmla="*/ 1348 h 1437"/>
                <a:gd name="T60" fmla="*/ 213 w 1456"/>
                <a:gd name="T61" fmla="*/ 1355 h 1437"/>
                <a:gd name="T62" fmla="*/ 201 w 1456"/>
                <a:gd name="T63" fmla="*/ 1363 h 1437"/>
                <a:gd name="T64" fmla="*/ 196 w 1456"/>
                <a:gd name="T65" fmla="*/ 1367 h 1437"/>
                <a:gd name="T66" fmla="*/ 187 w 1456"/>
                <a:gd name="T67" fmla="*/ 1374 h 1437"/>
                <a:gd name="T68" fmla="*/ 179 w 1456"/>
                <a:gd name="T69" fmla="*/ 1379 h 1437"/>
                <a:gd name="T70" fmla="*/ 175 w 1456"/>
                <a:gd name="T71" fmla="*/ 1381 h 1437"/>
                <a:gd name="T72" fmla="*/ 154 w 1456"/>
                <a:gd name="T73" fmla="*/ 1394 h 1437"/>
                <a:gd name="T74" fmla="*/ 138 w 1456"/>
                <a:gd name="T75" fmla="*/ 1403 h 1437"/>
                <a:gd name="T76" fmla="*/ 112 w 1456"/>
                <a:gd name="T77" fmla="*/ 1416 h 1437"/>
                <a:gd name="T78" fmla="*/ 75 w 1456"/>
                <a:gd name="T79" fmla="*/ 1429 h 1437"/>
                <a:gd name="T80" fmla="*/ 64 w 1456"/>
                <a:gd name="T81" fmla="*/ 1429 h 1437"/>
                <a:gd name="T82" fmla="*/ 58 w 1456"/>
                <a:gd name="T83" fmla="*/ 1429 h 1437"/>
                <a:gd name="T84" fmla="*/ 53 w 1456"/>
                <a:gd name="T85" fmla="*/ 1428 h 1437"/>
                <a:gd name="T86" fmla="*/ 47 w 1456"/>
                <a:gd name="T87" fmla="*/ 1427 h 1437"/>
                <a:gd name="T88" fmla="*/ 40 w 1456"/>
                <a:gd name="T89" fmla="*/ 1427 h 1437"/>
                <a:gd name="T90" fmla="*/ 20 w 1456"/>
                <a:gd name="T91" fmla="*/ 1429 h 1437"/>
                <a:gd name="T92" fmla="*/ 0 w 1456"/>
                <a:gd name="T93" fmla="*/ 1437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6" h="1437">
                  <a:moveTo>
                    <a:pt x="0" y="1437"/>
                  </a:moveTo>
                  <a:lnTo>
                    <a:pt x="0" y="1088"/>
                  </a:lnTo>
                  <a:lnTo>
                    <a:pt x="1" y="1088"/>
                  </a:lnTo>
                  <a:lnTo>
                    <a:pt x="14" y="1086"/>
                  </a:lnTo>
                  <a:lnTo>
                    <a:pt x="25" y="1082"/>
                  </a:lnTo>
                  <a:lnTo>
                    <a:pt x="30" y="1081"/>
                  </a:lnTo>
                  <a:lnTo>
                    <a:pt x="34" y="1079"/>
                  </a:lnTo>
                  <a:lnTo>
                    <a:pt x="38" y="1078"/>
                  </a:lnTo>
                  <a:lnTo>
                    <a:pt x="40" y="1078"/>
                  </a:lnTo>
                  <a:lnTo>
                    <a:pt x="47" y="1079"/>
                  </a:lnTo>
                  <a:lnTo>
                    <a:pt x="53" y="1079"/>
                  </a:lnTo>
                  <a:lnTo>
                    <a:pt x="58" y="1081"/>
                  </a:lnTo>
                  <a:lnTo>
                    <a:pt x="64" y="1081"/>
                  </a:lnTo>
                  <a:lnTo>
                    <a:pt x="84" y="1079"/>
                  </a:lnTo>
                  <a:lnTo>
                    <a:pt x="117" y="1066"/>
                  </a:lnTo>
                  <a:lnTo>
                    <a:pt x="117" y="1068"/>
                  </a:lnTo>
                  <a:lnTo>
                    <a:pt x="117" y="1069"/>
                  </a:lnTo>
                  <a:lnTo>
                    <a:pt x="123" y="1062"/>
                  </a:lnTo>
                  <a:lnTo>
                    <a:pt x="166" y="1040"/>
                  </a:lnTo>
                  <a:lnTo>
                    <a:pt x="224" y="999"/>
                  </a:lnTo>
                  <a:lnTo>
                    <a:pt x="227" y="990"/>
                  </a:lnTo>
                  <a:lnTo>
                    <a:pt x="228" y="980"/>
                  </a:lnTo>
                  <a:lnTo>
                    <a:pt x="1456" y="0"/>
                  </a:lnTo>
                  <a:lnTo>
                    <a:pt x="1456" y="44"/>
                  </a:lnTo>
                  <a:lnTo>
                    <a:pt x="187" y="1091"/>
                  </a:lnTo>
                  <a:lnTo>
                    <a:pt x="197" y="1114"/>
                  </a:lnTo>
                  <a:lnTo>
                    <a:pt x="217" y="1177"/>
                  </a:lnTo>
                  <a:lnTo>
                    <a:pt x="230" y="1249"/>
                  </a:lnTo>
                  <a:lnTo>
                    <a:pt x="231" y="1318"/>
                  </a:lnTo>
                  <a:lnTo>
                    <a:pt x="224" y="1348"/>
                  </a:lnTo>
                  <a:lnTo>
                    <a:pt x="213" y="1355"/>
                  </a:lnTo>
                  <a:lnTo>
                    <a:pt x="201" y="1363"/>
                  </a:lnTo>
                  <a:lnTo>
                    <a:pt x="196" y="1367"/>
                  </a:lnTo>
                  <a:lnTo>
                    <a:pt x="187" y="1374"/>
                  </a:lnTo>
                  <a:lnTo>
                    <a:pt x="179" y="1379"/>
                  </a:lnTo>
                  <a:lnTo>
                    <a:pt x="175" y="1381"/>
                  </a:lnTo>
                  <a:lnTo>
                    <a:pt x="154" y="1394"/>
                  </a:lnTo>
                  <a:lnTo>
                    <a:pt x="138" y="1403"/>
                  </a:lnTo>
                  <a:lnTo>
                    <a:pt x="112" y="1416"/>
                  </a:lnTo>
                  <a:lnTo>
                    <a:pt x="75" y="1429"/>
                  </a:lnTo>
                  <a:lnTo>
                    <a:pt x="64" y="1429"/>
                  </a:lnTo>
                  <a:lnTo>
                    <a:pt x="58" y="1429"/>
                  </a:lnTo>
                  <a:lnTo>
                    <a:pt x="53" y="1428"/>
                  </a:lnTo>
                  <a:lnTo>
                    <a:pt x="47" y="1427"/>
                  </a:lnTo>
                  <a:lnTo>
                    <a:pt x="40" y="1427"/>
                  </a:lnTo>
                  <a:lnTo>
                    <a:pt x="20" y="1429"/>
                  </a:lnTo>
                  <a:lnTo>
                    <a:pt x="0" y="14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06" name="Freeform 316"/>
            <p:cNvSpPr>
              <a:spLocks/>
            </p:cNvSpPr>
            <p:nvPr/>
          </p:nvSpPr>
          <p:spPr bwMode="auto">
            <a:xfrm>
              <a:off x="4818063" y="2644775"/>
              <a:ext cx="90488" cy="106363"/>
            </a:xfrm>
            <a:custGeom>
              <a:avLst/>
              <a:gdLst>
                <a:gd name="T0" fmla="*/ 0 w 231"/>
                <a:gd name="T1" fmla="*/ 265 h 265"/>
                <a:gd name="T2" fmla="*/ 0 w 231"/>
                <a:gd name="T3" fmla="*/ 0 h 265"/>
                <a:gd name="T4" fmla="*/ 36 w 231"/>
                <a:gd name="T5" fmla="*/ 44 h 265"/>
                <a:gd name="T6" fmla="*/ 87 w 231"/>
                <a:gd name="T7" fmla="*/ 2 h 265"/>
                <a:gd name="T8" fmla="*/ 90 w 231"/>
                <a:gd name="T9" fmla="*/ 53 h 265"/>
                <a:gd name="T10" fmla="*/ 108 w 231"/>
                <a:gd name="T11" fmla="*/ 158 h 265"/>
                <a:gd name="T12" fmla="*/ 112 w 231"/>
                <a:gd name="T13" fmla="*/ 204 h 265"/>
                <a:gd name="T14" fmla="*/ 113 w 231"/>
                <a:gd name="T15" fmla="*/ 216 h 265"/>
                <a:gd name="T16" fmla="*/ 127 w 231"/>
                <a:gd name="T17" fmla="*/ 229 h 265"/>
                <a:gd name="T18" fmla="*/ 138 w 231"/>
                <a:gd name="T19" fmla="*/ 233 h 265"/>
                <a:gd name="T20" fmla="*/ 175 w 231"/>
                <a:gd name="T21" fmla="*/ 211 h 265"/>
                <a:gd name="T22" fmla="*/ 224 w 231"/>
                <a:gd name="T23" fmla="*/ 176 h 265"/>
                <a:gd name="T24" fmla="*/ 230 w 231"/>
                <a:gd name="T25" fmla="*/ 150 h 265"/>
                <a:gd name="T26" fmla="*/ 231 w 231"/>
                <a:gd name="T27" fmla="*/ 120 h 265"/>
                <a:gd name="T28" fmla="*/ 231 w 231"/>
                <a:gd name="T29" fmla="*/ 138 h 265"/>
                <a:gd name="T30" fmla="*/ 228 w 231"/>
                <a:gd name="T31" fmla="*/ 157 h 265"/>
                <a:gd name="T32" fmla="*/ 227 w 231"/>
                <a:gd name="T33" fmla="*/ 167 h 265"/>
                <a:gd name="T34" fmla="*/ 224 w 231"/>
                <a:gd name="T35" fmla="*/ 176 h 265"/>
                <a:gd name="T36" fmla="*/ 166 w 231"/>
                <a:gd name="T37" fmla="*/ 217 h 265"/>
                <a:gd name="T38" fmla="*/ 123 w 231"/>
                <a:gd name="T39" fmla="*/ 239 h 265"/>
                <a:gd name="T40" fmla="*/ 121 w 231"/>
                <a:gd name="T41" fmla="*/ 241 h 265"/>
                <a:gd name="T42" fmla="*/ 117 w 231"/>
                <a:gd name="T43" fmla="*/ 243 h 265"/>
                <a:gd name="T44" fmla="*/ 84 w 231"/>
                <a:gd name="T45" fmla="*/ 256 h 265"/>
                <a:gd name="T46" fmla="*/ 64 w 231"/>
                <a:gd name="T47" fmla="*/ 258 h 265"/>
                <a:gd name="T48" fmla="*/ 58 w 231"/>
                <a:gd name="T49" fmla="*/ 258 h 265"/>
                <a:gd name="T50" fmla="*/ 53 w 231"/>
                <a:gd name="T51" fmla="*/ 256 h 265"/>
                <a:gd name="T52" fmla="*/ 47 w 231"/>
                <a:gd name="T53" fmla="*/ 256 h 265"/>
                <a:gd name="T54" fmla="*/ 40 w 231"/>
                <a:gd name="T55" fmla="*/ 255 h 265"/>
                <a:gd name="T56" fmla="*/ 38 w 231"/>
                <a:gd name="T57" fmla="*/ 255 h 265"/>
                <a:gd name="T58" fmla="*/ 34 w 231"/>
                <a:gd name="T59" fmla="*/ 256 h 265"/>
                <a:gd name="T60" fmla="*/ 17 w 231"/>
                <a:gd name="T61" fmla="*/ 259 h 265"/>
                <a:gd name="T62" fmla="*/ 1 w 231"/>
                <a:gd name="T63" fmla="*/ 265 h 265"/>
                <a:gd name="T64" fmla="*/ 0 w 231"/>
                <a:gd name="T65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1" h="265">
                  <a:moveTo>
                    <a:pt x="0" y="265"/>
                  </a:moveTo>
                  <a:lnTo>
                    <a:pt x="0" y="0"/>
                  </a:lnTo>
                  <a:lnTo>
                    <a:pt x="36" y="44"/>
                  </a:lnTo>
                  <a:lnTo>
                    <a:pt x="87" y="2"/>
                  </a:lnTo>
                  <a:lnTo>
                    <a:pt x="90" y="53"/>
                  </a:lnTo>
                  <a:lnTo>
                    <a:pt x="108" y="158"/>
                  </a:lnTo>
                  <a:lnTo>
                    <a:pt x="112" y="204"/>
                  </a:lnTo>
                  <a:lnTo>
                    <a:pt x="113" y="216"/>
                  </a:lnTo>
                  <a:lnTo>
                    <a:pt x="127" y="229"/>
                  </a:lnTo>
                  <a:lnTo>
                    <a:pt x="138" y="233"/>
                  </a:lnTo>
                  <a:lnTo>
                    <a:pt x="175" y="211"/>
                  </a:lnTo>
                  <a:lnTo>
                    <a:pt x="224" y="176"/>
                  </a:lnTo>
                  <a:lnTo>
                    <a:pt x="230" y="150"/>
                  </a:lnTo>
                  <a:lnTo>
                    <a:pt x="231" y="120"/>
                  </a:lnTo>
                  <a:lnTo>
                    <a:pt x="231" y="138"/>
                  </a:lnTo>
                  <a:lnTo>
                    <a:pt x="228" y="157"/>
                  </a:lnTo>
                  <a:lnTo>
                    <a:pt x="227" y="167"/>
                  </a:lnTo>
                  <a:lnTo>
                    <a:pt x="224" y="176"/>
                  </a:lnTo>
                  <a:lnTo>
                    <a:pt x="166" y="217"/>
                  </a:lnTo>
                  <a:lnTo>
                    <a:pt x="123" y="239"/>
                  </a:lnTo>
                  <a:lnTo>
                    <a:pt x="121" y="241"/>
                  </a:lnTo>
                  <a:lnTo>
                    <a:pt x="117" y="243"/>
                  </a:lnTo>
                  <a:lnTo>
                    <a:pt x="84" y="256"/>
                  </a:lnTo>
                  <a:lnTo>
                    <a:pt x="64" y="258"/>
                  </a:lnTo>
                  <a:lnTo>
                    <a:pt x="58" y="258"/>
                  </a:lnTo>
                  <a:lnTo>
                    <a:pt x="53" y="256"/>
                  </a:lnTo>
                  <a:lnTo>
                    <a:pt x="47" y="256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4" y="256"/>
                  </a:lnTo>
                  <a:lnTo>
                    <a:pt x="17" y="259"/>
                  </a:lnTo>
                  <a:lnTo>
                    <a:pt x="1" y="265"/>
                  </a:lnTo>
                  <a:lnTo>
                    <a:pt x="0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07" name="Freeform 317"/>
            <p:cNvSpPr>
              <a:spLocks/>
            </p:cNvSpPr>
            <p:nvPr/>
          </p:nvSpPr>
          <p:spPr bwMode="auto">
            <a:xfrm>
              <a:off x="4818063" y="2635250"/>
              <a:ext cx="7938" cy="6350"/>
            </a:xfrm>
            <a:custGeom>
              <a:avLst/>
              <a:gdLst>
                <a:gd name="T0" fmla="*/ 0 w 21"/>
                <a:gd name="T1" fmla="*/ 17 h 17"/>
                <a:gd name="T2" fmla="*/ 0 w 21"/>
                <a:gd name="T3" fmla="*/ 10 h 17"/>
                <a:gd name="T4" fmla="*/ 10 w 21"/>
                <a:gd name="T5" fmla="*/ 5 h 17"/>
                <a:gd name="T6" fmla="*/ 21 w 21"/>
                <a:gd name="T7" fmla="*/ 0 h 17"/>
                <a:gd name="T8" fmla="*/ 0 w 2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lnTo>
                    <a:pt x="0" y="10"/>
                  </a:lnTo>
                  <a:lnTo>
                    <a:pt x="10" y="5"/>
                  </a:lnTo>
                  <a:lnTo>
                    <a:pt x="2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6C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08" name="Freeform 318"/>
            <p:cNvSpPr>
              <a:spLocks/>
            </p:cNvSpPr>
            <p:nvPr/>
          </p:nvSpPr>
          <p:spPr bwMode="auto">
            <a:xfrm>
              <a:off x="4818063" y="2595563"/>
              <a:ext cx="46038" cy="42863"/>
            </a:xfrm>
            <a:custGeom>
              <a:avLst/>
              <a:gdLst>
                <a:gd name="T0" fmla="*/ 0 w 118"/>
                <a:gd name="T1" fmla="*/ 109 h 109"/>
                <a:gd name="T2" fmla="*/ 0 w 118"/>
                <a:gd name="T3" fmla="*/ 42 h 109"/>
                <a:gd name="T4" fmla="*/ 13 w 118"/>
                <a:gd name="T5" fmla="*/ 40 h 109"/>
                <a:gd name="T6" fmla="*/ 25 w 118"/>
                <a:gd name="T7" fmla="*/ 37 h 109"/>
                <a:gd name="T8" fmla="*/ 96 w 118"/>
                <a:gd name="T9" fmla="*/ 7 h 109"/>
                <a:gd name="T10" fmla="*/ 114 w 118"/>
                <a:gd name="T11" fmla="*/ 0 h 109"/>
                <a:gd name="T12" fmla="*/ 114 w 118"/>
                <a:gd name="T13" fmla="*/ 0 h 109"/>
                <a:gd name="T14" fmla="*/ 115 w 118"/>
                <a:gd name="T15" fmla="*/ 2 h 109"/>
                <a:gd name="T16" fmla="*/ 118 w 118"/>
                <a:gd name="T17" fmla="*/ 11 h 109"/>
                <a:gd name="T18" fmla="*/ 117 w 118"/>
                <a:gd name="T19" fmla="*/ 22 h 109"/>
                <a:gd name="T20" fmla="*/ 21 w 118"/>
                <a:gd name="T21" fmla="*/ 99 h 109"/>
                <a:gd name="T22" fmla="*/ 10 w 118"/>
                <a:gd name="T23" fmla="*/ 104 h 109"/>
                <a:gd name="T24" fmla="*/ 0 w 118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09">
                  <a:moveTo>
                    <a:pt x="0" y="109"/>
                  </a:moveTo>
                  <a:lnTo>
                    <a:pt x="0" y="42"/>
                  </a:lnTo>
                  <a:lnTo>
                    <a:pt x="13" y="40"/>
                  </a:lnTo>
                  <a:lnTo>
                    <a:pt x="25" y="37"/>
                  </a:lnTo>
                  <a:lnTo>
                    <a:pt x="96" y="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2"/>
                  </a:lnTo>
                  <a:lnTo>
                    <a:pt x="118" y="11"/>
                  </a:lnTo>
                  <a:lnTo>
                    <a:pt x="117" y="22"/>
                  </a:lnTo>
                  <a:lnTo>
                    <a:pt x="21" y="99"/>
                  </a:lnTo>
                  <a:lnTo>
                    <a:pt x="10" y="10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B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09" name="Freeform 319"/>
            <p:cNvSpPr>
              <a:spLocks/>
            </p:cNvSpPr>
            <p:nvPr/>
          </p:nvSpPr>
          <p:spPr bwMode="auto">
            <a:xfrm>
              <a:off x="4818063" y="2159000"/>
              <a:ext cx="612775" cy="503238"/>
            </a:xfrm>
            <a:custGeom>
              <a:avLst/>
              <a:gdLst>
                <a:gd name="T0" fmla="*/ 36 w 1544"/>
                <a:gd name="T1" fmla="*/ 1269 h 1269"/>
                <a:gd name="T2" fmla="*/ 0 w 1544"/>
                <a:gd name="T3" fmla="*/ 1225 h 1269"/>
                <a:gd name="T4" fmla="*/ 0 w 1544"/>
                <a:gd name="T5" fmla="*/ 1216 h 1269"/>
                <a:gd name="T6" fmla="*/ 21 w 1544"/>
                <a:gd name="T7" fmla="*/ 1199 h 1269"/>
                <a:gd name="T8" fmla="*/ 117 w 1544"/>
                <a:gd name="T9" fmla="*/ 1122 h 1269"/>
                <a:gd name="T10" fmla="*/ 1456 w 1544"/>
                <a:gd name="T11" fmla="*/ 54 h 1269"/>
                <a:gd name="T12" fmla="*/ 1478 w 1544"/>
                <a:gd name="T13" fmla="*/ 36 h 1269"/>
                <a:gd name="T14" fmla="*/ 1524 w 1544"/>
                <a:gd name="T15" fmla="*/ 0 h 1269"/>
                <a:gd name="T16" fmla="*/ 1544 w 1544"/>
                <a:gd name="T17" fmla="*/ 26 h 1269"/>
                <a:gd name="T18" fmla="*/ 1478 w 1544"/>
                <a:gd name="T19" fmla="*/ 80 h 1269"/>
                <a:gd name="T20" fmla="*/ 1456 w 1544"/>
                <a:gd name="T21" fmla="*/ 98 h 1269"/>
                <a:gd name="T22" fmla="*/ 187 w 1544"/>
                <a:gd name="T23" fmla="*/ 1146 h 1269"/>
                <a:gd name="T24" fmla="*/ 183 w 1544"/>
                <a:gd name="T25" fmla="*/ 1138 h 1269"/>
                <a:gd name="T26" fmla="*/ 179 w 1544"/>
                <a:gd name="T27" fmla="*/ 1133 h 1269"/>
                <a:gd name="T28" fmla="*/ 171 w 1544"/>
                <a:gd name="T29" fmla="*/ 1125 h 1269"/>
                <a:gd name="T30" fmla="*/ 156 w 1544"/>
                <a:gd name="T31" fmla="*/ 1124 h 1269"/>
                <a:gd name="T32" fmla="*/ 144 w 1544"/>
                <a:gd name="T33" fmla="*/ 1125 h 1269"/>
                <a:gd name="T34" fmla="*/ 131 w 1544"/>
                <a:gd name="T35" fmla="*/ 1126 h 1269"/>
                <a:gd name="T36" fmla="*/ 119 w 1544"/>
                <a:gd name="T37" fmla="*/ 1137 h 1269"/>
                <a:gd name="T38" fmla="*/ 103 w 1544"/>
                <a:gd name="T39" fmla="*/ 1159 h 1269"/>
                <a:gd name="T40" fmla="*/ 88 w 1544"/>
                <a:gd name="T41" fmla="*/ 1197 h 1269"/>
                <a:gd name="T42" fmla="*/ 87 w 1544"/>
                <a:gd name="T43" fmla="*/ 1227 h 1269"/>
                <a:gd name="T44" fmla="*/ 36 w 1544"/>
                <a:gd name="T45" fmla="*/ 1269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4" h="1269">
                  <a:moveTo>
                    <a:pt x="36" y="1269"/>
                  </a:moveTo>
                  <a:lnTo>
                    <a:pt x="0" y="1225"/>
                  </a:lnTo>
                  <a:lnTo>
                    <a:pt x="0" y="1216"/>
                  </a:lnTo>
                  <a:lnTo>
                    <a:pt x="21" y="1199"/>
                  </a:lnTo>
                  <a:lnTo>
                    <a:pt x="117" y="1122"/>
                  </a:lnTo>
                  <a:lnTo>
                    <a:pt x="1456" y="54"/>
                  </a:lnTo>
                  <a:lnTo>
                    <a:pt x="1478" y="36"/>
                  </a:lnTo>
                  <a:lnTo>
                    <a:pt x="1524" y="0"/>
                  </a:lnTo>
                  <a:lnTo>
                    <a:pt x="1544" y="26"/>
                  </a:lnTo>
                  <a:lnTo>
                    <a:pt x="1478" y="80"/>
                  </a:lnTo>
                  <a:lnTo>
                    <a:pt x="1456" y="98"/>
                  </a:lnTo>
                  <a:lnTo>
                    <a:pt x="187" y="1146"/>
                  </a:lnTo>
                  <a:lnTo>
                    <a:pt x="183" y="1138"/>
                  </a:lnTo>
                  <a:lnTo>
                    <a:pt x="179" y="1133"/>
                  </a:lnTo>
                  <a:lnTo>
                    <a:pt x="171" y="1125"/>
                  </a:lnTo>
                  <a:lnTo>
                    <a:pt x="156" y="1124"/>
                  </a:lnTo>
                  <a:lnTo>
                    <a:pt x="144" y="1125"/>
                  </a:lnTo>
                  <a:lnTo>
                    <a:pt x="131" y="1126"/>
                  </a:lnTo>
                  <a:lnTo>
                    <a:pt x="119" y="1137"/>
                  </a:lnTo>
                  <a:lnTo>
                    <a:pt x="103" y="1159"/>
                  </a:lnTo>
                  <a:lnTo>
                    <a:pt x="88" y="1197"/>
                  </a:lnTo>
                  <a:lnTo>
                    <a:pt x="87" y="1227"/>
                  </a:lnTo>
                  <a:lnTo>
                    <a:pt x="36" y="1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10" name="Freeform 320"/>
            <p:cNvSpPr>
              <a:spLocks/>
            </p:cNvSpPr>
            <p:nvPr/>
          </p:nvSpPr>
          <p:spPr bwMode="auto">
            <a:xfrm>
              <a:off x="4851400" y="2605088"/>
              <a:ext cx="57150" cy="133350"/>
            </a:xfrm>
            <a:custGeom>
              <a:avLst/>
              <a:gdLst>
                <a:gd name="T0" fmla="*/ 51 w 144"/>
                <a:gd name="T1" fmla="*/ 334 h 334"/>
                <a:gd name="T2" fmla="*/ 40 w 144"/>
                <a:gd name="T3" fmla="*/ 330 h 334"/>
                <a:gd name="T4" fmla="*/ 26 w 144"/>
                <a:gd name="T5" fmla="*/ 317 h 334"/>
                <a:gd name="T6" fmla="*/ 25 w 144"/>
                <a:gd name="T7" fmla="*/ 305 h 334"/>
                <a:gd name="T8" fmla="*/ 21 w 144"/>
                <a:gd name="T9" fmla="*/ 259 h 334"/>
                <a:gd name="T10" fmla="*/ 3 w 144"/>
                <a:gd name="T11" fmla="*/ 154 h 334"/>
                <a:gd name="T12" fmla="*/ 0 w 144"/>
                <a:gd name="T13" fmla="*/ 103 h 334"/>
                <a:gd name="T14" fmla="*/ 1 w 144"/>
                <a:gd name="T15" fmla="*/ 73 h 334"/>
                <a:gd name="T16" fmla="*/ 16 w 144"/>
                <a:gd name="T17" fmla="*/ 35 h 334"/>
                <a:gd name="T18" fmla="*/ 32 w 144"/>
                <a:gd name="T19" fmla="*/ 13 h 334"/>
                <a:gd name="T20" fmla="*/ 44 w 144"/>
                <a:gd name="T21" fmla="*/ 2 h 334"/>
                <a:gd name="T22" fmla="*/ 57 w 144"/>
                <a:gd name="T23" fmla="*/ 1 h 334"/>
                <a:gd name="T24" fmla="*/ 69 w 144"/>
                <a:gd name="T25" fmla="*/ 0 h 334"/>
                <a:gd name="T26" fmla="*/ 84 w 144"/>
                <a:gd name="T27" fmla="*/ 1 h 334"/>
                <a:gd name="T28" fmla="*/ 92 w 144"/>
                <a:gd name="T29" fmla="*/ 9 h 334"/>
                <a:gd name="T30" fmla="*/ 96 w 144"/>
                <a:gd name="T31" fmla="*/ 14 h 334"/>
                <a:gd name="T32" fmla="*/ 100 w 144"/>
                <a:gd name="T33" fmla="*/ 22 h 334"/>
                <a:gd name="T34" fmla="*/ 102 w 144"/>
                <a:gd name="T35" fmla="*/ 26 h 334"/>
                <a:gd name="T36" fmla="*/ 105 w 144"/>
                <a:gd name="T37" fmla="*/ 32 h 334"/>
                <a:gd name="T38" fmla="*/ 119 w 144"/>
                <a:gd name="T39" fmla="*/ 70 h 334"/>
                <a:gd name="T40" fmla="*/ 141 w 144"/>
                <a:gd name="T41" fmla="*/ 171 h 334"/>
                <a:gd name="T42" fmla="*/ 144 w 144"/>
                <a:gd name="T43" fmla="*/ 221 h 334"/>
                <a:gd name="T44" fmla="*/ 143 w 144"/>
                <a:gd name="T45" fmla="*/ 251 h 334"/>
                <a:gd name="T46" fmla="*/ 137 w 144"/>
                <a:gd name="T47" fmla="*/ 277 h 334"/>
                <a:gd name="T48" fmla="*/ 88 w 144"/>
                <a:gd name="T49" fmla="*/ 312 h 334"/>
                <a:gd name="T50" fmla="*/ 51 w 144"/>
                <a:gd name="T5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334">
                  <a:moveTo>
                    <a:pt x="51" y="334"/>
                  </a:moveTo>
                  <a:lnTo>
                    <a:pt x="40" y="330"/>
                  </a:lnTo>
                  <a:lnTo>
                    <a:pt x="26" y="317"/>
                  </a:lnTo>
                  <a:lnTo>
                    <a:pt x="25" y="305"/>
                  </a:lnTo>
                  <a:lnTo>
                    <a:pt x="21" y="259"/>
                  </a:lnTo>
                  <a:lnTo>
                    <a:pt x="3" y="154"/>
                  </a:lnTo>
                  <a:lnTo>
                    <a:pt x="0" y="103"/>
                  </a:lnTo>
                  <a:lnTo>
                    <a:pt x="1" y="73"/>
                  </a:lnTo>
                  <a:lnTo>
                    <a:pt x="16" y="35"/>
                  </a:lnTo>
                  <a:lnTo>
                    <a:pt x="32" y="13"/>
                  </a:lnTo>
                  <a:lnTo>
                    <a:pt x="44" y="2"/>
                  </a:lnTo>
                  <a:lnTo>
                    <a:pt x="57" y="1"/>
                  </a:lnTo>
                  <a:lnTo>
                    <a:pt x="69" y="0"/>
                  </a:lnTo>
                  <a:lnTo>
                    <a:pt x="84" y="1"/>
                  </a:lnTo>
                  <a:lnTo>
                    <a:pt x="92" y="9"/>
                  </a:lnTo>
                  <a:lnTo>
                    <a:pt x="96" y="14"/>
                  </a:lnTo>
                  <a:lnTo>
                    <a:pt x="100" y="22"/>
                  </a:lnTo>
                  <a:lnTo>
                    <a:pt x="102" y="26"/>
                  </a:lnTo>
                  <a:lnTo>
                    <a:pt x="105" y="32"/>
                  </a:lnTo>
                  <a:lnTo>
                    <a:pt x="119" y="70"/>
                  </a:lnTo>
                  <a:lnTo>
                    <a:pt x="141" y="171"/>
                  </a:lnTo>
                  <a:lnTo>
                    <a:pt x="144" y="221"/>
                  </a:lnTo>
                  <a:lnTo>
                    <a:pt x="143" y="251"/>
                  </a:lnTo>
                  <a:lnTo>
                    <a:pt x="137" y="277"/>
                  </a:lnTo>
                  <a:lnTo>
                    <a:pt x="88" y="312"/>
                  </a:lnTo>
                  <a:lnTo>
                    <a:pt x="51" y="334"/>
                  </a:lnTo>
                  <a:close/>
                </a:path>
              </a:pathLst>
            </a:custGeom>
            <a:solidFill>
              <a:srgbClr val="E9C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j-lt"/>
              </a:endParaRPr>
            </a:p>
          </p:txBody>
        </p:sp>
      </p:grpSp>
      <p:grpSp>
        <p:nvGrpSpPr>
          <p:cNvPr id="117" name="Group 64">
            <a:extLst>
              <a:ext uri="{FF2B5EF4-FFF2-40B4-BE49-F238E27FC236}">
                <a16:creationId xmlns:a16="http://schemas.microsoft.com/office/drawing/2014/main" id="{BB63808B-C70F-4126-8CC7-BE6254A69393}"/>
              </a:ext>
            </a:extLst>
          </p:cNvPr>
          <p:cNvGrpSpPr/>
          <p:nvPr/>
        </p:nvGrpSpPr>
        <p:grpSpPr>
          <a:xfrm>
            <a:off x="5906544" y="2927459"/>
            <a:ext cx="2419894" cy="3771756"/>
            <a:chOff x="4583832" y="1509118"/>
            <a:chExt cx="3226525" cy="5029008"/>
          </a:xfrm>
          <a:solidFill>
            <a:schemeClr val="bg1"/>
          </a:solidFill>
        </p:grpSpPr>
        <p:sp>
          <p:nvSpPr>
            <p:cNvPr id="118" name="Freeform: Shape 65">
              <a:extLst>
                <a:ext uri="{FF2B5EF4-FFF2-40B4-BE49-F238E27FC236}">
                  <a16:creationId xmlns:a16="http://schemas.microsoft.com/office/drawing/2014/main" id="{32981FE6-E5EC-451E-BBD7-E6A9739E7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919" y="1509118"/>
              <a:ext cx="2109438" cy="4199249"/>
            </a:xfrm>
            <a:custGeom>
              <a:avLst/>
              <a:gdLst>
                <a:gd name="connsiteX0" fmla="*/ 1352563 w 2109438"/>
                <a:gd name="connsiteY0" fmla="*/ 0 h 4199249"/>
                <a:gd name="connsiteX1" fmla="*/ 1352564 w 2109438"/>
                <a:gd name="connsiteY1" fmla="*/ 1 h 4199249"/>
                <a:gd name="connsiteX2" fmla="*/ 1352564 w 2109438"/>
                <a:gd name="connsiteY2" fmla="*/ 1 h 4199249"/>
                <a:gd name="connsiteX3" fmla="*/ 2109438 w 2109438"/>
                <a:gd name="connsiteY3" fmla="*/ 1747820 h 4199249"/>
                <a:gd name="connsiteX4" fmla="*/ 1794073 w 2109438"/>
                <a:gd name="connsiteY4" fmla="*/ 1918201 h 4199249"/>
                <a:gd name="connsiteX5" fmla="*/ 1794073 w 2109438"/>
                <a:gd name="connsiteY5" fmla="*/ 3920327 h 4199249"/>
                <a:gd name="connsiteX6" fmla="*/ 1296499 w 2109438"/>
                <a:gd name="connsiteY6" fmla="*/ 4199249 h 4199249"/>
                <a:gd name="connsiteX7" fmla="*/ 1296499 w 2109438"/>
                <a:gd name="connsiteY7" fmla="*/ 4199248 h 4199249"/>
                <a:gd name="connsiteX8" fmla="*/ 1296498 w 2109438"/>
                <a:gd name="connsiteY8" fmla="*/ 4199248 h 4199249"/>
                <a:gd name="connsiteX9" fmla="*/ 1296498 w 2109438"/>
                <a:gd name="connsiteY9" fmla="*/ 4199249 h 4199249"/>
                <a:gd name="connsiteX10" fmla="*/ 374233 w 2109438"/>
                <a:gd name="connsiteY10" fmla="*/ 3728305 h 4199249"/>
                <a:gd name="connsiteX11" fmla="*/ 374233 w 2109438"/>
                <a:gd name="connsiteY11" fmla="*/ 1300702 h 4199249"/>
                <a:gd name="connsiteX12" fmla="*/ 0 w 2109438"/>
                <a:gd name="connsiteY12" fmla="*/ 1111484 h 4199249"/>
                <a:gd name="connsiteX13" fmla="*/ 944691 w 2109438"/>
                <a:gd name="connsiteY13" fmla="*/ 225661 h 4199249"/>
                <a:gd name="connsiteX14" fmla="*/ 1298563 w 2109438"/>
                <a:gd name="connsiteY14" fmla="*/ 1053574 h 4199249"/>
                <a:gd name="connsiteX15" fmla="*/ 1691754 w 2109438"/>
                <a:gd name="connsiteY15" fmla="*/ 1973479 h 4199249"/>
                <a:gd name="connsiteX16" fmla="*/ 1691754 w 2109438"/>
                <a:gd name="connsiteY16" fmla="*/ 1973478 h 4199249"/>
                <a:gd name="connsiteX17" fmla="*/ 1298563 w 2109438"/>
                <a:gd name="connsiteY17" fmla="*/ 1053574 h 4199249"/>
                <a:gd name="connsiteX18" fmla="*/ 944691 w 2109438"/>
                <a:gd name="connsiteY18" fmla="*/ 225660 h 419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09438" h="4199249">
                  <a:moveTo>
                    <a:pt x="1352563" y="0"/>
                  </a:moveTo>
                  <a:lnTo>
                    <a:pt x="1352564" y="1"/>
                  </a:lnTo>
                  <a:lnTo>
                    <a:pt x="1352564" y="1"/>
                  </a:lnTo>
                  <a:lnTo>
                    <a:pt x="2109438" y="1747820"/>
                  </a:lnTo>
                  <a:lnTo>
                    <a:pt x="1794073" y="1918201"/>
                  </a:lnTo>
                  <a:lnTo>
                    <a:pt x="1794073" y="3920327"/>
                  </a:lnTo>
                  <a:lnTo>
                    <a:pt x="1296499" y="4199249"/>
                  </a:lnTo>
                  <a:lnTo>
                    <a:pt x="1296499" y="4199248"/>
                  </a:lnTo>
                  <a:lnTo>
                    <a:pt x="1296498" y="4199248"/>
                  </a:lnTo>
                  <a:lnTo>
                    <a:pt x="1296498" y="4199249"/>
                  </a:lnTo>
                  <a:lnTo>
                    <a:pt x="374233" y="3728305"/>
                  </a:lnTo>
                  <a:lnTo>
                    <a:pt x="374233" y="1300702"/>
                  </a:lnTo>
                  <a:lnTo>
                    <a:pt x="0" y="1111484"/>
                  </a:lnTo>
                  <a:lnTo>
                    <a:pt x="944691" y="225661"/>
                  </a:lnTo>
                  <a:lnTo>
                    <a:pt x="1298563" y="1053574"/>
                  </a:lnTo>
                  <a:lnTo>
                    <a:pt x="1691754" y="1973479"/>
                  </a:lnTo>
                  <a:lnTo>
                    <a:pt x="1691754" y="1973478"/>
                  </a:lnTo>
                  <a:lnTo>
                    <a:pt x="1298563" y="1053574"/>
                  </a:lnTo>
                  <a:lnTo>
                    <a:pt x="944691" y="22566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 baseline="-25000"/>
            </a:p>
          </p:txBody>
        </p:sp>
        <p:sp>
          <p:nvSpPr>
            <p:cNvPr id="119" name="Freeform: Shape 66">
              <a:extLst>
                <a:ext uri="{FF2B5EF4-FFF2-40B4-BE49-F238E27FC236}">
                  <a16:creationId xmlns:a16="http://schemas.microsoft.com/office/drawing/2014/main" id="{6B882B4D-4CC3-4A86-A0C7-CE6CFE646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982" y="3548474"/>
              <a:ext cx="1418439" cy="2436013"/>
            </a:xfrm>
            <a:custGeom>
              <a:avLst/>
              <a:gdLst>
                <a:gd name="connsiteX0" fmla="*/ 496174 w 1418439"/>
                <a:gd name="connsiteY0" fmla="*/ 0 h 2436013"/>
                <a:gd name="connsiteX1" fmla="*/ 1418439 w 1418439"/>
                <a:gd name="connsiteY1" fmla="*/ 468140 h 2436013"/>
                <a:gd name="connsiteX2" fmla="*/ 1418439 w 1418439"/>
                <a:gd name="connsiteY2" fmla="*/ 468141 h 2436013"/>
                <a:gd name="connsiteX3" fmla="*/ 1418437 w 1418439"/>
                <a:gd name="connsiteY3" fmla="*/ 468142 h 2436013"/>
                <a:gd name="connsiteX4" fmla="*/ 1418437 w 1418439"/>
                <a:gd name="connsiteY4" fmla="*/ 2159893 h 2436013"/>
                <a:gd name="connsiteX5" fmla="*/ 920865 w 1418439"/>
                <a:gd name="connsiteY5" fmla="*/ 2436011 h 2436013"/>
                <a:gd name="connsiteX6" fmla="*/ 920865 w 1418439"/>
                <a:gd name="connsiteY6" fmla="*/ 2436013 h 2436013"/>
                <a:gd name="connsiteX7" fmla="*/ 920863 w 1418439"/>
                <a:gd name="connsiteY7" fmla="*/ 2436012 h 2436013"/>
                <a:gd name="connsiteX8" fmla="*/ 0 w 1418439"/>
                <a:gd name="connsiteY8" fmla="*/ 1965070 h 2436013"/>
                <a:gd name="connsiteX9" fmla="*/ 0 w 1418439"/>
                <a:gd name="connsiteY9" fmla="*/ 271914 h 2436013"/>
                <a:gd name="connsiteX10" fmla="*/ 1 w 1418439"/>
                <a:gd name="connsiteY10" fmla="*/ 271914 h 2436013"/>
                <a:gd name="connsiteX11" fmla="*/ 0 w 1418439"/>
                <a:gd name="connsiteY11" fmla="*/ 271914 h 243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439" h="2436013">
                  <a:moveTo>
                    <a:pt x="496174" y="0"/>
                  </a:moveTo>
                  <a:lnTo>
                    <a:pt x="1418439" y="468140"/>
                  </a:lnTo>
                  <a:lnTo>
                    <a:pt x="1418439" y="468141"/>
                  </a:lnTo>
                  <a:lnTo>
                    <a:pt x="1418437" y="468142"/>
                  </a:lnTo>
                  <a:lnTo>
                    <a:pt x="1418437" y="2159893"/>
                  </a:lnTo>
                  <a:lnTo>
                    <a:pt x="920865" y="2436011"/>
                  </a:lnTo>
                  <a:lnTo>
                    <a:pt x="920865" y="2436013"/>
                  </a:lnTo>
                  <a:lnTo>
                    <a:pt x="920863" y="2436012"/>
                  </a:lnTo>
                  <a:lnTo>
                    <a:pt x="0" y="1965070"/>
                  </a:lnTo>
                  <a:lnTo>
                    <a:pt x="0" y="271914"/>
                  </a:lnTo>
                  <a:lnTo>
                    <a:pt x="1" y="271914"/>
                  </a:lnTo>
                  <a:lnTo>
                    <a:pt x="0" y="27191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 baseline="-25000"/>
            </a:p>
          </p:txBody>
        </p:sp>
        <p:sp>
          <p:nvSpPr>
            <p:cNvPr id="120" name="Freeform: Shape 67">
              <a:extLst>
                <a:ext uri="{FF2B5EF4-FFF2-40B4-BE49-F238E27FC236}">
                  <a16:creationId xmlns:a16="http://schemas.microsoft.com/office/drawing/2014/main" id="{5D452412-10B9-4149-8EDC-2B68D364F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405" y="4229661"/>
              <a:ext cx="1418440" cy="2029543"/>
            </a:xfrm>
            <a:custGeom>
              <a:avLst/>
              <a:gdLst>
                <a:gd name="connsiteX0" fmla="*/ 497575 w 1418440"/>
                <a:gd name="connsiteY0" fmla="*/ 0 h 2029543"/>
                <a:gd name="connsiteX1" fmla="*/ 497576 w 1418440"/>
                <a:gd name="connsiteY1" fmla="*/ 0 h 2029543"/>
                <a:gd name="connsiteX2" fmla="*/ 804570 w 1418440"/>
                <a:gd name="connsiteY2" fmla="*/ 155600 h 2029543"/>
                <a:gd name="connsiteX3" fmla="*/ 1418439 w 1418440"/>
                <a:gd name="connsiteY3" fmla="*/ 466739 h 2029543"/>
                <a:gd name="connsiteX4" fmla="*/ 1418439 w 1418440"/>
                <a:gd name="connsiteY4" fmla="*/ 466740 h 2029543"/>
                <a:gd name="connsiteX5" fmla="*/ 1276361 w 1418440"/>
                <a:gd name="connsiteY5" fmla="*/ 545583 h 2029543"/>
                <a:gd name="connsiteX6" fmla="*/ 1331665 w 1418440"/>
                <a:gd name="connsiteY6" fmla="*/ 514894 h 2029543"/>
                <a:gd name="connsiteX7" fmla="*/ 1418439 w 1418440"/>
                <a:gd name="connsiteY7" fmla="*/ 466740 h 2029543"/>
                <a:gd name="connsiteX8" fmla="*/ 1418439 w 1418440"/>
                <a:gd name="connsiteY8" fmla="*/ 466740 h 2029543"/>
                <a:gd name="connsiteX9" fmla="*/ 1418440 w 1418440"/>
                <a:gd name="connsiteY9" fmla="*/ 466739 h 2029543"/>
                <a:gd name="connsiteX10" fmla="*/ 1418440 w 1418440"/>
                <a:gd name="connsiteY10" fmla="*/ 466739 h 2029543"/>
                <a:gd name="connsiteX11" fmla="*/ 1418440 w 1418440"/>
                <a:gd name="connsiteY11" fmla="*/ 1754826 h 2029543"/>
                <a:gd name="connsiteX12" fmla="*/ 920866 w 1418440"/>
                <a:gd name="connsiteY12" fmla="*/ 2029543 h 2029543"/>
                <a:gd name="connsiteX13" fmla="*/ 920866 w 1418440"/>
                <a:gd name="connsiteY13" fmla="*/ 2029543 h 2029543"/>
                <a:gd name="connsiteX14" fmla="*/ 920866 w 1418440"/>
                <a:gd name="connsiteY14" fmla="*/ 2029543 h 2029543"/>
                <a:gd name="connsiteX15" fmla="*/ 920866 w 1418440"/>
                <a:gd name="connsiteY15" fmla="*/ 742858 h 2029543"/>
                <a:gd name="connsiteX16" fmla="*/ 920865 w 1418440"/>
                <a:gd name="connsiteY16" fmla="*/ 742859 h 2029543"/>
                <a:gd name="connsiteX17" fmla="*/ 920865 w 1418440"/>
                <a:gd name="connsiteY17" fmla="*/ 2029543 h 2029543"/>
                <a:gd name="connsiteX18" fmla="*/ 0 w 1418440"/>
                <a:gd name="connsiteY18" fmla="*/ 1562805 h 2029543"/>
                <a:gd name="connsiteX19" fmla="*/ 0 w 1418440"/>
                <a:gd name="connsiteY19" fmla="*/ 274718 h 2029543"/>
                <a:gd name="connsiteX20" fmla="*/ 0 w 1418440"/>
                <a:gd name="connsiteY20" fmla="*/ 274718 h 2029543"/>
                <a:gd name="connsiteX21" fmla="*/ 0 w 1418440"/>
                <a:gd name="connsiteY21" fmla="*/ 274717 h 2029543"/>
                <a:gd name="connsiteX22" fmla="*/ 1 w 1418440"/>
                <a:gd name="connsiteY22" fmla="*/ 274718 h 202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8440" h="2029543">
                  <a:moveTo>
                    <a:pt x="497575" y="0"/>
                  </a:moveTo>
                  <a:lnTo>
                    <a:pt x="497576" y="0"/>
                  </a:lnTo>
                  <a:lnTo>
                    <a:pt x="804570" y="155600"/>
                  </a:lnTo>
                  <a:lnTo>
                    <a:pt x="1418439" y="466739"/>
                  </a:lnTo>
                  <a:lnTo>
                    <a:pt x="1418439" y="466740"/>
                  </a:lnTo>
                  <a:lnTo>
                    <a:pt x="1276361" y="545583"/>
                  </a:lnTo>
                  <a:lnTo>
                    <a:pt x="1331665" y="514894"/>
                  </a:lnTo>
                  <a:lnTo>
                    <a:pt x="1418439" y="466740"/>
                  </a:lnTo>
                  <a:lnTo>
                    <a:pt x="1418439" y="466740"/>
                  </a:lnTo>
                  <a:lnTo>
                    <a:pt x="1418440" y="466739"/>
                  </a:lnTo>
                  <a:lnTo>
                    <a:pt x="1418440" y="466739"/>
                  </a:lnTo>
                  <a:lnTo>
                    <a:pt x="1418440" y="1754826"/>
                  </a:lnTo>
                  <a:lnTo>
                    <a:pt x="920866" y="2029543"/>
                  </a:lnTo>
                  <a:lnTo>
                    <a:pt x="920866" y="2029543"/>
                  </a:lnTo>
                  <a:lnTo>
                    <a:pt x="920866" y="2029543"/>
                  </a:lnTo>
                  <a:lnTo>
                    <a:pt x="920866" y="742858"/>
                  </a:lnTo>
                  <a:lnTo>
                    <a:pt x="920865" y="742859"/>
                  </a:lnTo>
                  <a:lnTo>
                    <a:pt x="920865" y="2029543"/>
                  </a:lnTo>
                  <a:lnTo>
                    <a:pt x="0" y="1562805"/>
                  </a:lnTo>
                  <a:lnTo>
                    <a:pt x="0" y="274718"/>
                  </a:lnTo>
                  <a:lnTo>
                    <a:pt x="0" y="274718"/>
                  </a:lnTo>
                  <a:lnTo>
                    <a:pt x="0" y="274717"/>
                  </a:lnTo>
                  <a:lnTo>
                    <a:pt x="1" y="27471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 baseline="-25000"/>
            </a:p>
          </p:txBody>
        </p:sp>
        <p:sp>
          <p:nvSpPr>
            <p:cNvPr id="121" name="Freeform: Shape 68">
              <a:extLst>
                <a:ext uri="{FF2B5EF4-FFF2-40B4-BE49-F238E27FC236}">
                  <a16:creationId xmlns:a16="http://schemas.microsoft.com/office/drawing/2014/main" id="{9DF19808-A2D5-4341-8D1A-1E42E5CA1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832" y="4916453"/>
              <a:ext cx="1418439" cy="1621673"/>
            </a:xfrm>
            <a:custGeom>
              <a:avLst/>
              <a:gdLst>
                <a:gd name="connsiteX0" fmla="*/ 497575 w 1418439"/>
                <a:gd name="connsiteY0" fmla="*/ 0 h 1621673"/>
                <a:gd name="connsiteX1" fmla="*/ 497576 w 1418439"/>
                <a:gd name="connsiteY1" fmla="*/ 0 h 1621673"/>
                <a:gd name="connsiteX2" fmla="*/ 1418439 w 1418439"/>
                <a:gd name="connsiteY2" fmla="*/ 470944 h 1621673"/>
                <a:gd name="connsiteX3" fmla="*/ 1418439 w 1418439"/>
                <a:gd name="connsiteY3" fmla="*/ 1342751 h 1621673"/>
                <a:gd name="connsiteX4" fmla="*/ 1418439 w 1418439"/>
                <a:gd name="connsiteY4" fmla="*/ 1342752 h 1621673"/>
                <a:gd name="connsiteX5" fmla="*/ 922266 w 1418439"/>
                <a:gd name="connsiteY5" fmla="*/ 1621673 h 1621673"/>
                <a:gd name="connsiteX6" fmla="*/ 922265 w 1418439"/>
                <a:gd name="connsiteY6" fmla="*/ 1621673 h 1621673"/>
                <a:gd name="connsiteX7" fmla="*/ 922265 w 1418439"/>
                <a:gd name="connsiteY7" fmla="*/ 1621673 h 1621673"/>
                <a:gd name="connsiteX8" fmla="*/ 922265 w 1418439"/>
                <a:gd name="connsiteY8" fmla="*/ 1621673 h 1621673"/>
                <a:gd name="connsiteX9" fmla="*/ 0 w 1418439"/>
                <a:gd name="connsiteY9" fmla="*/ 1150729 h 1621673"/>
                <a:gd name="connsiteX10" fmla="*/ 0 w 1418439"/>
                <a:gd name="connsiteY10" fmla="*/ 274718 h 1621673"/>
                <a:gd name="connsiteX11" fmla="*/ 0 w 1418439"/>
                <a:gd name="connsiteY11" fmla="*/ 274717 h 1621673"/>
                <a:gd name="connsiteX12" fmla="*/ 1 w 1418439"/>
                <a:gd name="connsiteY12" fmla="*/ 274718 h 1621673"/>
                <a:gd name="connsiteX13" fmla="*/ 2 w 1418439"/>
                <a:gd name="connsiteY13" fmla="*/ 274718 h 1621673"/>
                <a:gd name="connsiteX14" fmla="*/ 0 w 1418439"/>
                <a:gd name="connsiteY14" fmla="*/ 274717 h 16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439" h="1621673">
                  <a:moveTo>
                    <a:pt x="497575" y="0"/>
                  </a:moveTo>
                  <a:lnTo>
                    <a:pt x="497576" y="0"/>
                  </a:lnTo>
                  <a:lnTo>
                    <a:pt x="1418439" y="470944"/>
                  </a:lnTo>
                  <a:lnTo>
                    <a:pt x="1418439" y="1342751"/>
                  </a:lnTo>
                  <a:lnTo>
                    <a:pt x="1418439" y="1342752"/>
                  </a:lnTo>
                  <a:lnTo>
                    <a:pt x="922266" y="1621673"/>
                  </a:lnTo>
                  <a:lnTo>
                    <a:pt x="922265" y="1621673"/>
                  </a:lnTo>
                  <a:lnTo>
                    <a:pt x="922265" y="1621673"/>
                  </a:lnTo>
                  <a:lnTo>
                    <a:pt x="922265" y="1621673"/>
                  </a:lnTo>
                  <a:lnTo>
                    <a:pt x="0" y="1150729"/>
                  </a:lnTo>
                  <a:lnTo>
                    <a:pt x="0" y="274718"/>
                  </a:lnTo>
                  <a:lnTo>
                    <a:pt x="0" y="274717"/>
                  </a:lnTo>
                  <a:lnTo>
                    <a:pt x="1" y="274718"/>
                  </a:lnTo>
                  <a:lnTo>
                    <a:pt x="2" y="274718"/>
                  </a:lnTo>
                  <a:lnTo>
                    <a:pt x="0" y="27471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 baseline="-25000"/>
            </a:p>
          </p:txBody>
        </p:sp>
      </p:grpSp>
      <p:grpSp>
        <p:nvGrpSpPr>
          <p:cNvPr id="122" name="Group 97">
            <a:extLst>
              <a:ext uri="{FF2B5EF4-FFF2-40B4-BE49-F238E27FC236}">
                <a16:creationId xmlns:a16="http://schemas.microsoft.com/office/drawing/2014/main" id="{CEAF166B-9EEB-40B9-821A-F43D17DA55D1}"/>
              </a:ext>
            </a:extLst>
          </p:cNvPr>
          <p:cNvGrpSpPr/>
          <p:nvPr/>
        </p:nvGrpSpPr>
        <p:grpSpPr>
          <a:xfrm>
            <a:off x="5906544" y="2927459"/>
            <a:ext cx="2419895" cy="3771756"/>
            <a:chOff x="4597666" y="1772326"/>
            <a:chExt cx="2996668" cy="4670741"/>
          </a:xfrm>
        </p:grpSpPr>
        <p:grpSp>
          <p:nvGrpSpPr>
            <p:cNvPr id="123" name="Group 96">
              <a:extLst>
                <a:ext uri="{FF2B5EF4-FFF2-40B4-BE49-F238E27FC236}">
                  <a16:creationId xmlns:a16="http://schemas.microsoft.com/office/drawing/2014/main" id="{C8E5F80B-2FB1-4596-9170-DD40AAB30ACD}"/>
                </a:ext>
              </a:extLst>
            </p:cNvPr>
            <p:cNvGrpSpPr/>
            <p:nvPr/>
          </p:nvGrpSpPr>
          <p:grpSpPr>
            <a:xfrm>
              <a:off x="5635173" y="1772326"/>
              <a:ext cx="1959161" cy="3900094"/>
              <a:chOff x="5635173" y="1772326"/>
              <a:chExt cx="1959161" cy="3900094"/>
            </a:xfrm>
          </p:grpSpPr>
          <p:sp>
            <p:nvSpPr>
              <p:cNvPr id="136" name="Freeform: Shape 93">
                <a:extLst>
                  <a:ext uri="{FF2B5EF4-FFF2-40B4-BE49-F238E27FC236}">
                    <a16:creationId xmlns:a16="http://schemas.microsoft.com/office/drawing/2014/main" id="{A43EF9C7-3340-49E6-84DF-6F3178B65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173" y="1772326"/>
                <a:ext cx="1959160" cy="3900094"/>
              </a:xfrm>
              <a:custGeom>
                <a:avLst/>
                <a:gdLst>
                  <a:gd name="connsiteX0" fmla="*/ 1256206 w 1959160"/>
                  <a:gd name="connsiteY0" fmla="*/ 0 h 3900094"/>
                  <a:gd name="connsiteX1" fmla="*/ 1959160 w 1959160"/>
                  <a:gd name="connsiteY1" fmla="*/ 1623304 h 3900094"/>
                  <a:gd name="connsiteX2" fmla="*/ 1666262 w 1959160"/>
                  <a:gd name="connsiteY2" fmla="*/ 1781547 h 3900094"/>
                  <a:gd name="connsiteX3" fmla="*/ 1666262 w 1959160"/>
                  <a:gd name="connsiteY3" fmla="*/ 3641042 h 3900094"/>
                  <a:gd name="connsiteX4" fmla="*/ 1204135 w 1959160"/>
                  <a:gd name="connsiteY4" fmla="*/ 3900093 h 3900094"/>
                  <a:gd name="connsiteX5" fmla="*/ 1204135 w 1959160"/>
                  <a:gd name="connsiteY5" fmla="*/ 1645434 h 3900094"/>
                  <a:gd name="connsiteX6" fmla="*/ 1204135 w 1959160"/>
                  <a:gd name="connsiteY6" fmla="*/ 1645434 h 3900094"/>
                  <a:gd name="connsiteX7" fmla="*/ 1204135 w 1959160"/>
                  <a:gd name="connsiteY7" fmla="*/ 3900094 h 3900094"/>
                  <a:gd name="connsiteX8" fmla="*/ 347572 w 1959160"/>
                  <a:gd name="connsiteY8" fmla="*/ 3462700 h 3900094"/>
                  <a:gd name="connsiteX9" fmla="*/ 347572 w 1959160"/>
                  <a:gd name="connsiteY9" fmla="*/ 1208040 h 3900094"/>
                  <a:gd name="connsiteX10" fmla="*/ 0 w 1959160"/>
                  <a:gd name="connsiteY10" fmla="*/ 1032302 h 3900094"/>
                  <a:gd name="connsiteX11" fmla="*/ 877391 w 1959160"/>
                  <a:gd name="connsiteY11" fmla="*/ 209585 h 3900094"/>
                  <a:gd name="connsiteX12" fmla="*/ 1571233 w 1959160"/>
                  <a:gd name="connsiteY12" fmla="*/ 1832887 h 3900094"/>
                  <a:gd name="connsiteX13" fmla="*/ 1571233 w 1959160"/>
                  <a:gd name="connsiteY13" fmla="*/ 1832888 h 3900094"/>
                  <a:gd name="connsiteX14" fmla="*/ 877391 w 1959160"/>
                  <a:gd name="connsiteY14" fmla="*/ 209584 h 390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9160" h="3900094">
                    <a:moveTo>
                      <a:pt x="1256206" y="0"/>
                    </a:moveTo>
                    <a:lnTo>
                      <a:pt x="1959160" y="1623304"/>
                    </a:lnTo>
                    <a:lnTo>
                      <a:pt x="1666262" y="1781547"/>
                    </a:lnTo>
                    <a:lnTo>
                      <a:pt x="1666262" y="3641042"/>
                    </a:lnTo>
                    <a:lnTo>
                      <a:pt x="1204135" y="3900093"/>
                    </a:lnTo>
                    <a:lnTo>
                      <a:pt x="1204135" y="1645434"/>
                    </a:lnTo>
                    <a:lnTo>
                      <a:pt x="1204135" y="1645434"/>
                    </a:lnTo>
                    <a:lnTo>
                      <a:pt x="1204135" y="3900094"/>
                    </a:lnTo>
                    <a:lnTo>
                      <a:pt x="347572" y="3462700"/>
                    </a:lnTo>
                    <a:lnTo>
                      <a:pt x="347572" y="1208040"/>
                    </a:lnTo>
                    <a:lnTo>
                      <a:pt x="0" y="1032302"/>
                    </a:lnTo>
                    <a:lnTo>
                      <a:pt x="877391" y="209585"/>
                    </a:lnTo>
                    <a:lnTo>
                      <a:pt x="1571233" y="1832887"/>
                    </a:lnTo>
                    <a:lnTo>
                      <a:pt x="1571233" y="1832888"/>
                    </a:lnTo>
                    <a:lnTo>
                      <a:pt x="877391" y="20958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37" name="Freeform 9">
                <a:extLst>
                  <a:ext uri="{FF2B5EF4-FFF2-40B4-BE49-F238E27FC236}">
                    <a16:creationId xmlns:a16="http://schemas.microsoft.com/office/drawing/2014/main" id="{116B2BD2-FD1D-42C7-AF2F-135D009AD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9309" y="3417760"/>
                <a:ext cx="462127" cy="2254660"/>
              </a:xfrm>
              <a:custGeom>
                <a:avLst/>
                <a:gdLst>
                  <a:gd name="T0" fmla="*/ 355 w 355"/>
                  <a:gd name="T1" fmla="*/ 1533 h 1732"/>
                  <a:gd name="T2" fmla="*/ 355 w 355"/>
                  <a:gd name="T3" fmla="*/ 104 h 1732"/>
                  <a:gd name="T4" fmla="*/ 282 w 355"/>
                  <a:gd name="T5" fmla="*/ 144 h 1732"/>
                  <a:gd name="T6" fmla="*/ 0 w 355"/>
                  <a:gd name="T7" fmla="*/ 0 h 1732"/>
                  <a:gd name="T8" fmla="*/ 0 w 355"/>
                  <a:gd name="T9" fmla="*/ 1732 h 1732"/>
                  <a:gd name="T10" fmla="*/ 355 w 355"/>
                  <a:gd name="T11" fmla="*/ 1533 h 1732"/>
                  <a:gd name="T12" fmla="*/ 355 w 355"/>
                  <a:gd name="T13" fmla="*/ 1533 h 1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1732">
                    <a:moveTo>
                      <a:pt x="355" y="1533"/>
                    </a:moveTo>
                    <a:lnTo>
                      <a:pt x="355" y="104"/>
                    </a:lnTo>
                    <a:lnTo>
                      <a:pt x="282" y="144"/>
                    </a:lnTo>
                    <a:lnTo>
                      <a:pt x="0" y="0"/>
                    </a:lnTo>
                    <a:lnTo>
                      <a:pt x="0" y="1732"/>
                    </a:lnTo>
                    <a:lnTo>
                      <a:pt x="355" y="1533"/>
                    </a:lnTo>
                    <a:lnTo>
                      <a:pt x="355" y="153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" name="Freeform 10">
                <a:extLst>
                  <a:ext uri="{FF2B5EF4-FFF2-40B4-BE49-F238E27FC236}">
                    <a16:creationId xmlns:a16="http://schemas.microsoft.com/office/drawing/2014/main" id="{DE9BA2D5-06FC-4726-B97D-10F05F245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565" y="1772327"/>
                <a:ext cx="1081769" cy="1832888"/>
              </a:xfrm>
              <a:custGeom>
                <a:avLst/>
                <a:gdLst>
                  <a:gd name="T0" fmla="*/ 291 w 831"/>
                  <a:gd name="T1" fmla="*/ 0 h 1408"/>
                  <a:gd name="T2" fmla="*/ 0 w 831"/>
                  <a:gd name="T3" fmla="*/ 161 h 1408"/>
                  <a:gd name="T4" fmla="*/ 533 w 831"/>
                  <a:gd name="T5" fmla="*/ 1408 h 1408"/>
                  <a:gd name="T6" fmla="*/ 831 w 831"/>
                  <a:gd name="T7" fmla="*/ 1247 h 1408"/>
                  <a:gd name="T8" fmla="*/ 291 w 831"/>
                  <a:gd name="T9" fmla="*/ 0 h 1408"/>
                  <a:gd name="T10" fmla="*/ 291 w 831"/>
                  <a:gd name="T11" fmla="*/ 0 h 1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1" h="1408">
                    <a:moveTo>
                      <a:pt x="291" y="0"/>
                    </a:moveTo>
                    <a:lnTo>
                      <a:pt x="0" y="161"/>
                    </a:lnTo>
                    <a:lnTo>
                      <a:pt x="533" y="1408"/>
                    </a:lnTo>
                    <a:lnTo>
                      <a:pt x="831" y="1247"/>
                    </a:lnTo>
                    <a:lnTo>
                      <a:pt x="29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4" name="Group 92">
              <a:extLst>
                <a:ext uri="{FF2B5EF4-FFF2-40B4-BE49-F238E27FC236}">
                  <a16:creationId xmlns:a16="http://schemas.microsoft.com/office/drawing/2014/main" id="{7F032E05-17AE-403F-912B-CBB199D9BE13}"/>
                </a:ext>
              </a:extLst>
            </p:cNvPr>
            <p:cNvGrpSpPr/>
            <p:nvPr/>
          </p:nvGrpSpPr>
          <p:grpSpPr>
            <a:xfrm>
              <a:off x="5521921" y="3666398"/>
              <a:ext cx="1317389" cy="2262471"/>
              <a:chOff x="5521921" y="3666398"/>
              <a:chExt cx="1317389" cy="2262471"/>
            </a:xfrm>
          </p:grpSpPr>
          <p:sp>
            <p:nvSpPr>
              <p:cNvPr id="133" name="Freeform: Shape 89">
                <a:extLst>
                  <a:ext uri="{FF2B5EF4-FFF2-40B4-BE49-F238E27FC236}">
                    <a16:creationId xmlns:a16="http://schemas.microsoft.com/office/drawing/2014/main" id="{ABF2BFAF-6DDD-4268-AF16-284A467BC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921" y="3666398"/>
                <a:ext cx="1317389" cy="2262471"/>
              </a:xfrm>
              <a:custGeom>
                <a:avLst/>
                <a:gdLst>
                  <a:gd name="connsiteX0" fmla="*/ 460826 w 1317389"/>
                  <a:gd name="connsiteY0" fmla="*/ 0 h 2262471"/>
                  <a:gd name="connsiteX1" fmla="*/ 1317389 w 1317389"/>
                  <a:gd name="connsiteY1" fmla="*/ 434790 h 2262471"/>
                  <a:gd name="connsiteX2" fmla="*/ 1317387 w 1317389"/>
                  <a:gd name="connsiteY2" fmla="*/ 434791 h 2262471"/>
                  <a:gd name="connsiteX3" fmla="*/ 1317387 w 1317389"/>
                  <a:gd name="connsiteY3" fmla="*/ 2006022 h 2262471"/>
                  <a:gd name="connsiteX4" fmla="*/ 855262 w 1317389"/>
                  <a:gd name="connsiteY4" fmla="*/ 2262469 h 2262471"/>
                  <a:gd name="connsiteX5" fmla="*/ 855262 w 1317389"/>
                  <a:gd name="connsiteY5" fmla="*/ 2262471 h 2262471"/>
                  <a:gd name="connsiteX6" fmla="*/ 855260 w 1317389"/>
                  <a:gd name="connsiteY6" fmla="*/ 2262470 h 2262471"/>
                  <a:gd name="connsiteX7" fmla="*/ 855260 w 1317389"/>
                  <a:gd name="connsiteY7" fmla="*/ 2262470 h 2262471"/>
                  <a:gd name="connsiteX8" fmla="*/ 855260 w 1317389"/>
                  <a:gd name="connsiteY8" fmla="*/ 2262470 h 2262471"/>
                  <a:gd name="connsiteX9" fmla="*/ 0 w 1317389"/>
                  <a:gd name="connsiteY9" fmla="*/ 1825078 h 2262471"/>
                  <a:gd name="connsiteX10" fmla="*/ 0 w 1317389"/>
                  <a:gd name="connsiteY10" fmla="*/ 252543 h 2262471"/>
                  <a:gd name="connsiteX11" fmla="*/ 855261 w 1317389"/>
                  <a:gd name="connsiteY11" fmla="*/ 691238 h 2262471"/>
                  <a:gd name="connsiteX12" fmla="*/ 855261 w 1317389"/>
                  <a:gd name="connsiteY12" fmla="*/ 691238 h 2262471"/>
                  <a:gd name="connsiteX13" fmla="*/ 0 w 1317389"/>
                  <a:gd name="connsiteY13" fmla="*/ 252543 h 226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17389" h="2262471">
                    <a:moveTo>
                      <a:pt x="460826" y="0"/>
                    </a:moveTo>
                    <a:lnTo>
                      <a:pt x="1317389" y="434790"/>
                    </a:lnTo>
                    <a:lnTo>
                      <a:pt x="1317387" y="434791"/>
                    </a:lnTo>
                    <a:lnTo>
                      <a:pt x="1317387" y="2006022"/>
                    </a:lnTo>
                    <a:lnTo>
                      <a:pt x="855262" y="2262469"/>
                    </a:lnTo>
                    <a:lnTo>
                      <a:pt x="855262" y="2262471"/>
                    </a:lnTo>
                    <a:lnTo>
                      <a:pt x="855260" y="2262470"/>
                    </a:lnTo>
                    <a:lnTo>
                      <a:pt x="855260" y="2262470"/>
                    </a:lnTo>
                    <a:lnTo>
                      <a:pt x="855260" y="2262470"/>
                    </a:lnTo>
                    <a:lnTo>
                      <a:pt x="0" y="1825078"/>
                    </a:lnTo>
                    <a:lnTo>
                      <a:pt x="0" y="252543"/>
                    </a:lnTo>
                    <a:lnTo>
                      <a:pt x="855261" y="691238"/>
                    </a:lnTo>
                    <a:lnTo>
                      <a:pt x="855261" y="691238"/>
                    </a:lnTo>
                    <a:lnTo>
                      <a:pt x="0" y="25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34" name="Freeform 12">
                <a:extLst>
                  <a:ext uri="{FF2B5EF4-FFF2-40B4-BE49-F238E27FC236}">
                    <a16:creationId xmlns:a16="http://schemas.microsoft.com/office/drawing/2014/main" id="{506B71F1-EC01-4904-8CA9-DC01679BE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921" y="3666398"/>
                <a:ext cx="1317389" cy="691238"/>
              </a:xfrm>
              <a:custGeom>
                <a:avLst/>
                <a:gdLst>
                  <a:gd name="T0" fmla="*/ 1012 w 1012"/>
                  <a:gd name="T1" fmla="*/ 334 h 531"/>
                  <a:gd name="T2" fmla="*/ 354 w 1012"/>
                  <a:gd name="T3" fmla="*/ 0 h 531"/>
                  <a:gd name="T4" fmla="*/ 0 w 1012"/>
                  <a:gd name="T5" fmla="*/ 194 h 531"/>
                  <a:gd name="T6" fmla="*/ 657 w 1012"/>
                  <a:gd name="T7" fmla="*/ 531 h 531"/>
                  <a:gd name="T8" fmla="*/ 1012 w 1012"/>
                  <a:gd name="T9" fmla="*/ 334 h 531"/>
                  <a:gd name="T10" fmla="*/ 1012 w 1012"/>
                  <a:gd name="T11" fmla="*/ 33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2" h="531">
                    <a:moveTo>
                      <a:pt x="1012" y="334"/>
                    </a:moveTo>
                    <a:lnTo>
                      <a:pt x="354" y="0"/>
                    </a:lnTo>
                    <a:lnTo>
                      <a:pt x="0" y="194"/>
                    </a:lnTo>
                    <a:lnTo>
                      <a:pt x="657" y="531"/>
                    </a:lnTo>
                    <a:lnTo>
                      <a:pt x="1012" y="334"/>
                    </a:lnTo>
                    <a:lnTo>
                      <a:pt x="1012" y="334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" name="Freeform 14">
                <a:extLst>
                  <a:ext uri="{FF2B5EF4-FFF2-40B4-BE49-F238E27FC236}">
                    <a16:creationId xmlns:a16="http://schemas.microsoft.com/office/drawing/2014/main" id="{16BB68BB-4A4F-4F8E-973C-5964CD178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7181" y="4101188"/>
                <a:ext cx="462127" cy="1827680"/>
              </a:xfrm>
              <a:custGeom>
                <a:avLst/>
                <a:gdLst>
                  <a:gd name="T0" fmla="*/ 355 w 355"/>
                  <a:gd name="T1" fmla="*/ 1207 h 1404"/>
                  <a:gd name="T2" fmla="*/ 355 w 355"/>
                  <a:gd name="T3" fmla="*/ 0 h 1404"/>
                  <a:gd name="T4" fmla="*/ 0 w 355"/>
                  <a:gd name="T5" fmla="*/ 197 h 1404"/>
                  <a:gd name="T6" fmla="*/ 0 w 355"/>
                  <a:gd name="T7" fmla="*/ 1404 h 1404"/>
                  <a:gd name="T8" fmla="*/ 355 w 355"/>
                  <a:gd name="T9" fmla="*/ 1207 h 1404"/>
                  <a:gd name="T10" fmla="*/ 355 w 355"/>
                  <a:gd name="T11" fmla="*/ 1207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" h="1404">
                    <a:moveTo>
                      <a:pt x="355" y="1207"/>
                    </a:moveTo>
                    <a:lnTo>
                      <a:pt x="355" y="0"/>
                    </a:lnTo>
                    <a:lnTo>
                      <a:pt x="0" y="197"/>
                    </a:lnTo>
                    <a:lnTo>
                      <a:pt x="0" y="1404"/>
                    </a:lnTo>
                    <a:lnTo>
                      <a:pt x="355" y="1207"/>
                    </a:lnTo>
                    <a:lnTo>
                      <a:pt x="355" y="120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5" name="Group 88">
              <a:extLst>
                <a:ext uri="{FF2B5EF4-FFF2-40B4-BE49-F238E27FC236}">
                  <a16:creationId xmlns:a16="http://schemas.microsoft.com/office/drawing/2014/main" id="{246CEFBB-70D4-4499-9AC6-9C871CFDF51D}"/>
                </a:ext>
              </a:extLst>
            </p:cNvPr>
            <p:cNvGrpSpPr/>
            <p:nvPr/>
          </p:nvGrpSpPr>
          <p:grpSpPr>
            <a:xfrm>
              <a:off x="5059792" y="4299057"/>
              <a:ext cx="1317390" cy="1884958"/>
              <a:chOff x="5059792" y="4299057"/>
              <a:chExt cx="1317390" cy="1884958"/>
            </a:xfrm>
          </p:grpSpPr>
          <p:sp>
            <p:nvSpPr>
              <p:cNvPr id="130" name="Freeform: Shape 80">
                <a:extLst>
                  <a:ext uri="{FF2B5EF4-FFF2-40B4-BE49-F238E27FC236}">
                    <a16:creationId xmlns:a16="http://schemas.microsoft.com/office/drawing/2014/main" id="{853B7C93-B2A0-4404-99AE-13F5A82A2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792" y="4299057"/>
                <a:ext cx="1317390" cy="1884958"/>
              </a:xfrm>
              <a:custGeom>
                <a:avLst/>
                <a:gdLst>
                  <a:gd name="connsiteX0" fmla="*/ 462128 w 1317390"/>
                  <a:gd name="connsiteY0" fmla="*/ 0 h 1884958"/>
                  <a:gd name="connsiteX1" fmla="*/ 1317389 w 1317390"/>
                  <a:gd name="connsiteY1" fmla="*/ 433489 h 1884958"/>
                  <a:gd name="connsiteX2" fmla="*/ 1173315 w 1317390"/>
                  <a:gd name="connsiteY2" fmla="*/ 513440 h 1884958"/>
                  <a:gd name="connsiteX3" fmla="*/ 1317390 w 1317390"/>
                  <a:gd name="connsiteY3" fmla="*/ 433488 h 1884958"/>
                  <a:gd name="connsiteX4" fmla="*/ 1317390 w 1317390"/>
                  <a:gd name="connsiteY4" fmla="*/ 1629812 h 1884958"/>
                  <a:gd name="connsiteX5" fmla="*/ 855263 w 1317390"/>
                  <a:gd name="connsiteY5" fmla="*/ 1884958 h 1884958"/>
                  <a:gd name="connsiteX6" fmla="*/ 855263 w 1317390"/>
                  <a:gd name="connsiteY6" fmla="*/ 689936 h 1884958"/>
                  <a:gd name="connsiteX7" fmla="*/ 855262 w 1317390"/>
                  <a:gd name="connsiteY7" fmla="*/ 689937 h 1884958"/>
                  <a:gd name="connsiteX8" fmla="*/ 855262 w 1317390"/>
                  <a:gd name="connsiteY8" fmla="*/ 1884958 h 1884958"/>
                  <a:gd name="connsiteX9" fmla="*/ 0 w 1317390"/>
                  <a:gd name="connsiteY9" fmla="*/ 1451470 h 1884958"/>
                  <a:gd name="connsiteX10" fmla="*/ 0 w 1317390"/>
                  <a:gd name="connsiteY10" fmla="*/ 255147 h 1884958"/>
                  <a:gd name="connsiteX11" fmla="*/ 0 w 1317390"/>
                  <a:gd name="connsiteY11" fmla="*/ 255146 h 1884958"/>
                  <a:gd name="connsiteX12" fmla="*/ 1 w 1317390"/>
                  <a:gd name="connsiteY12" fmla="*/ 255147 h 188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7390" h="1884958">
                    <a:moveTo>
                      <a:pt x="462128" y="0"/>
                    </a:moveTo>
                    <a:lnTo>
                      <a:pt x="1317389" y="433489"/>
                    </a:lnTo>
                    <a:lnTo>
                      <a:pt x="1173315" y="513440"/>
                    </a:lnTo>
                    <a:lnTo>
                      <a:pt x="1317390" y="433488"/>
                    </a:lnTo>
                    <a:lnTo>
                      <a:pt x="1317390" y="1629812"/>
                    </a:lnTo>
                    <a:lnTo>
                      <a:pt x="855263" y="1884958"/>
                    </a:lnTo>
                    <a:lnTo>
                      <a:pt x="855263" y="689936"/>
                    </a:lnTo>
                    <a:lnTo>
                      <a:pt x="855262" y="689937"/>
                    </a:lnTo>
                    <a:lnTo>
                      <a:pt x="855262" y="1884958"/>
                    </a:lnTo>
                    <a:lnTo>
                      <a:pt x="0" y="1451470"/>
                    </a:lnTo>
                    <a:lnTo>
                      <a:pt x="0" y="255147"/>
                    </a:lnTo>
                    <a:lnTo>
                      <a:pt x="0" y="255146"/>
                    </a:lnTo>
                    <a:lnTo>
                      <a:pt x="1" y="25514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31" name="Freeform 15">
                <a:extLst>
                  <a:ext uri="{FF2B5EF4-FFF2-40B4-BE49-F238E27FC236}">
                    <a16:creationId xmlns:a16="http://schemas.microsoft.com/office/drawing/2014/main" id="{449B307C-FABE-49DE-B3EE-73585AD98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792" y="4299057"/>
                <a:ext cx="1317389" cy="689937"/>
              </a:xfrm>
              <a:custGeom>
                <a:avLst/>
                <a:gdLst>
                  <a:gd name="T0" fmla="*/ 1012 w 1012"/>
                  <a:gd name="T1" fmla="*/ 333 h 530"/>
                  <a:gd name="T2" fmla="*/ 355 w 1012"/>
                  <a:gd name="T3" fmla="*/ 0 h 530"/>
                  <a:gd name="T4" fmla="*/ 0 w 1012"/>
                  <a:gd name="T5" fmla="*/ 196 h 530"/>
                  <a:gd name="T6" fmla="*/ 657 w 1012"/>
                  <a:gd name="T7" fmla="*/ 530 h 530"/>
                  <a:gd name="T8" fmla="*/ 1012 w 1012"/>
                  <a:gd name="T9" fmla="*/ 333 h 530"/>
                  <a:gd name="T10" fmla="*/ 1012 w 1012"/>
                  <a:gd name="T11" fmla="*/ 333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2" h="530">
                    <a:moveTo>
                      <a:pt x="1012" y="333"/>
                    </a:moveTo>
                    <a:lnTo>
                      <a:pt x="355" y="0"/>
                    </a:lnTo>
                    <a:lnTo>
                      <a:pt x="0" y="196"/>
                    </a:lnTo>
                    <a:lnTo>
                      <a:pt x="657" y="530"/>
                    </a:lnTo>
                    <a:lnTo>
                      <a:pt x="1012" y="333"/>
                    </a:lnTo>
                    <a:lnTo>
                      <a:pt x="1012" y="333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" name="Freeform 16">
                <a:extLst>
                  <a:ext uri="{FF2B5EF4-FFF2-40B4-BE49-F238E27FC236}">
                    <a16:creationId xmlns:a16="http://schemas.microsoft.com/office/drawing/2014/main" id="{E3134B7F-4809-404F-ACE7-09CB11707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5055" y="4732545"/>
                <a:ext cx="462127" cy="1451470"/>
              </a:xfrm>
              <a:custGeom>
                <a:avLst/>
                <a:gdLst>
                  <a:gd name="T0" fmla="*/ 355 w 355"/>
                  <a:gd name="T1" fmla="*/ 919 h 1115"/>
                  <a:gd name="T2" fmla="*/ 355 w 355"/>
                  <a:gd name="T3" fmla="*/ 0 h 1115"/>
                  <a:gd name="T4" fmla="*/ 0 w 355"/>
                  <a:gd name="T5" fmla="*/ 197 h 1115"/>
                  <a:gd name="T6" fmla="*/ 0 w 355"/>
                  <a:gd name="T7" fmla="*/ 1115 h 1115"/>
                  <a:gd name="T8" fmla="*/ 355 w 355"/>
                  <a:gd name="T9" fmla="*/ 919 h 1115"/>
                  <a:gd name="T10" fmla="*/ 355 w 355"/>
                  <a:gd name="T11" fmla="*/ 919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" h="1115">
                    <a:moveTo>
                      <a:pt x="355" y="919"/>
                    </a:moveTo>
                    <a:lnTo>
                      <a:pt x="355" y="0"/>
                    </a:lnTo>
                    <a:lnTo>
                      <a:pt x="0" y="197"/>
                    </a:lnTo>
                    <a:lnTo>
                      <a:pt x="0" y="1115"/>
                    </a:lnTo>
                    <a:lnTo>
                      <a:pt x="355" y="919"/>
                    </a:lnTo>
                    <a:lnTo>
                      <a:pt x="355" y="91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6" name="Group 79">
              <a:extLst>
                <a:ext uri="{FF2B5EF4-FFF2-40B4-BE49-F238E27FC236}">
                  <a16:creationId xmlns:a16="http://schemas.microsoft.com/office/drawing/2014/main" id="{C62AFA01-FF28-435A-8843-C245D16FF11E}"/>
                </a:ext>
              </a:extLst>
            </p:cNvPr>
            <p:cNvGrpSpPr/>
            <p:nvPr/>
          </p:nvGrpSpPr>
          <p:grpSpPr>
            <a:xfrm>
              <a:off x="4597666" y="4936922"/>
              <a:ext cx="1317389" cy="1506145"/>
              <a:chOff x="4597666" y="4936922"/>
              <a:chExt cx="1317389" cy="1506145"/>
            </a:xfrm>
          </p:grpSpPr>
          <p:sp>
            <p:nvSpPr>
              <p:cNvPr id="127" name="Freeform: Shape 75">
                <a:extLst>
                  <a:ext uri="{FF2B5EF4-FFF2-40B4-BE49-F238E27FC236}">
                    <a16:creationId xmlns:a16="http://schemas.microsoft.com/office/drawing/2014/main" id="{A5BD708B-FF1C-45AD-A968-A76EA675B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666" y="4936922"/>
                <a:ext cx="1317389" cy="1506145"/>
              </a:xfrm>
              <a:custGeom>
                <a:avLst/>
                <a:gdLst>
                  <a:gd name="connsiteX0" fmla="*/ 462128 w 1317389"/>
                  <a:gd name="connsiteY0" fmla="*/ 0 h 1506145"/>
                  <a:gd name="connsiteX1" fmla="*/ 1317389 w 1317389"/>
                  <a:gd name="connsiteY1" fmla="*/ 437394 h 1506145"/>
                  <a:gd name="connsiteX2" fmla="*/ 856563 w 1317389"/>
                  <a:gd name="connsiteY2" fmla="*/ 692540 h 1506145"/>
                  <a:gd name="connsiteX3" fmla="*/ 856563 w 1317389"/>
                  <a:gd name="connsiteY3" fmla="*/ 692541 h 1506145"/>
                  <a:gd name="connsiteX4" fmla="*/ 1317389 w 1317389"/>
                  <a:gd name="connsiteY4" fmla="*/ 437394 h 1506145"/>
                  <a:gd name="connsiteX5" fmla="*/ 1317389 w 1317389"/>
                  <a:gd name="connsiteY5" fmla="*/ 1247094 h 1506145"/>
                  <a:gd name="connsiteX6" fmla="*/ 856563 w 1317389"/>
                  <a:gd name="connsiteY6" fmla="*/ 1506145 h 1506145"/>
                  <a:gd name="connsiteX7" fmla="*/ 0 w 1317389"/>
                  <a:gd name="connsiteY7" fmla="*/ 1068751 h 1506145"/>
                  <a:gd name="connsiteX8" fmla="*/ 0 w 1317389"/>
                  <a:gd name="connsiteY8" fmla="*/ 255147 h 1506145"/>
                  <a:gd name="connsiteX9" fmla="*/ 0 w 1317389"/>
                  <a:gd name="connsiteY9" fmla="*/ 255146 h 1506145"/>
                  <a:gd name="connsiteX10" fmla="*/ 1 w 1317389"/>
                  <a:gd name="connsiteY10" fmla="*/ 255147 h 1506145"/>
                  <a:gd name="connsiteX0" fmla="*/ 462128 w 1317389"/>
                  <a:gd name="connsiteY0" fmla="*/ 0 h 1506145"/>
                  <a:gd name="connsiteX1" fmla="*/ 1317389 w 1317389"/>
                  <a:gd name="connsiteY1" fmla="*/ 437394 h 1506145"/>
                  <a:gd name="connsiteX2" fmla="*/ 856563 w 1317389"/>
                  <a:gd name="connsiteY2" fmla="*/ 692540 h 1506145"/>
                  <a:gd name="connsiteX3" fmla="*/ 1317389 w 1317389"/>
                  <a:gd name="connsiteY3" fmla="*/ 437394 h 1506145"/>
                  <a:gd name="connsiteX4" fmla="*/ 1317389 w 1317389"/>
                  <a:gd name="connsiteY4" fmla="*/ 1247094 h 1506145"/>
                  <a:gd name="connsiteX5" fmla="*/ 856563 w 1317389"/>
                  <a:gd name="connsiteY5" fmla="*/ 1506145 h 1506145"/>
                  <a:gd name="connsiteX6" fmla="*/ 0 w 1317389"/>
                  <a:gd name="connsiteY6" fmla="*/ 1068751 h 1506145"/>
                  <a:gd name="connsiteX7" fmla="*/ 0 w 1317389"/>
                  <a:gd name="connsiteY7" fmla="*/ 255147 h 1506145"/>
                  <a:gd name="connsiteX8" fmla="*/ 0 w 1317389"/>
                  <a:gd name="connsiteY8" fmla="*/ 255146 h 1506145"/>
                  <a:gd name="connsiteX9" fmla="*/ 1 w 1317389"/>
                  <a:gd name="connsiteY9" fmla="*/ 255147 h 1506145"/>
                  <a:gd name="connsiteX10" fmla="*/ 462128 w 1317389"/>
                  <a:gd name="connsiteY10" fmla="*/ 0 h 1506145"/>
                  <a:gd name="connsiteX0" fmla="*/ 462128 w 1317389"/>
                  <a:gd name="connsiteY0" fmla="*/ 0 h 1506145"/>
                  <a:gd name="connsiteX1" fmla="*/ 1317389 w 1317389"/>
                  <a:gd name="connsiteY1" fmla="*/ 437394 h 1506145"/>
                  <a:gd name="connsiteX2" fmla="*/ 1317389 w 1317389"/>
                  <a:gd name="connsiteY2" fmla="*/ 437394 h 1506145"/>
                  <a:gd name="connsiteX3" fmla="*/ 1317389 w 1317389"/>
                  <a:gd name="connsiteY3" fmla="*/ 1247094 h 1506145"/>
                  <a:gd name="connsiteX4" fmla="*/ 856563 w 1317389"/>
                  <a:gd name="connsiteY4" fmla="*/ 1506145 h 1506145"/>
                  <a:gd name="connsiteX5" fmla="*/ 0 w 1317389"/>
                  <a:gd name="connsiteY5" fmla="*/ 1068751 h 1506145"/>
                  <a:gd name="connsiteX6" fmla="*/ 0 w 1317389"/>
                  <a:gd name="connsiteY6" fmla="*/ 255147 h 1506145"/>
                  <a:gd name="connsiteX7" fmla="*/ 0 w 1317389"/>
                  <a:gd name="connsiteY7" fmla="*/ 255146 h 1506145"/>
                  <a:gd name="connsiteX8" fmla="*/ 1 w 1317389"/>
                  <a:gd name="connsiteY8" fmla="*/ 255147 h 1506145"/>
                  <a:gd name="connsiteX9" fmla="*/ 462128 w 1317389"/>
                  <a:gd name="connsiteY9" fmla="*/ 0 h 150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7389" h="1506145">
                    <a:moveTo>
                      <a:pt x="462128" y="0"/>
                    </a:moveTo>
                    <a:lnTo>
                      <a:pt x="1317389" y="437394"/>
                    </a:lnTo>
                    <a:lnTo>
                      <a:pt x="1317389" y="437394"/>
                    </a:lnTo>
                    <a:lnTo>
                      <a:pt x="1317389" y="1247094"/>
                    </a:lnTo>
                    <a:lnTo>
                      <a:pt x="856563" y="1506145"/>
                    </a:lnTo>
                    <a:lnTo>
                      <a:pt x="0" y="1068751"/>
                    </a:lnTo>
                    <a:lnTo>
                      <a:pt x="0" y="255147"/>
                    </a:lnTo>
                    <a:lnTo>
                      <a:pt x="0" y="255146"/>
                    </a:lnTo>
                    <a:lnTo>
                      <a:pt x="1" y="255147"/>
                    </a:lnTo>
                    <a:lnTo>
                      <a:pt x="46212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28" name="Freeform 18">
                <a:extLst>
                  <a:ext uri="{FF2B5EF4-FFF2-40B4-BE49-F238E27FC236}">
                    <a16:creationId xmlns:a16="http://schemas.microsoft.com/office/drawing/2014/main" id="{61EF2717-32B9-4630-A218-68082FE26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666" y="4936922"/>
                <a:ext cx="1317389" cy="692540"/>
              </a:xfrm>
              <a:custGeom>
                <a:avLst/>
                <a:gdLst>
                  <a:gd name="T0" fmla="*/ 1012 w 1012"/>
                  <a:gd name="T1" fmla="*/ 336 h 532"/>
                  <a:gd name="T2" fmla="*/ 355 w 1012"/>
                  <a:gd name="T3" fmla="*/ 0 h 532"/>
                  <a:gd name="T4" fmla="*/ 0 w 1012"/>
                  <a:gd name="T5" fmla="*/ 196 h 532"/>
                  <a:gd name="T6" fmla="*/ 658 w 1012"/>
                  <a:gd name="T7" fmla="*/ 532 h 532"/>
                  <a:gd name="T8" fmla="*/ 1012 w 1012"/>
                  <a:gd name="T9" fmla="*/ 336 h 532"/>
                  <a:gd name="T10" fmla="*/ 1012 w 1012"/>
                  <a:gd name="T11" fmla="*/ 336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2" h="532">
                    <a:moveTo>
                      <a:pt x="1012" y="336"/>
                    </a:moveTo>
                    <a:lnTo>
                      <a:pt x="355" y="0"/>
                    </a:lnTo>
                    <a:lnTo>
                      <a:pt x="0" y="196"/>
                    </a:lnTo>
                    <a:lnTo>
                      <a:pt x="658" y="532"/>
                    </a:lnTo>
                    <a:lnTo>
                      <a:pt x="1012" y="336"/>
                    </a:lnTo>
                    <a:lnTo>
                      <a:pt x="1012" y="336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" name="Freeform 19">
                <a:extLst>
                  <a:ext uri="{FF2B5EF4-FFF2-40B4-BE49-F238E27FC236}">
                    <a16:creationId xmlns:a16="http://schemas.microsoft.com/office/drawing/2014/main" id="{6CAF5B21-6BCB-4368-A000-84F34136A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229" y="5374316"/>
                <a:ext cx="460826" cy="1068751"/>
              </a:xfrm>
              <a:custGeom>
                <a:avLst/>
                <a:gdLst>
                  <a:gd name="T0" fmla="*/ 354 w 354"/>
                  <a:gd name="T1" fmla="*/ 622 h 821"/>
                  <a:gd name="T2" fmla="*/ 354 w 354"/>
                  <a:gd name="T3" fmla="*/ 0 h 821"/>
                  <a:gd name="T4" fmla="*/ 0 w 354"/>
                  <a:gd name="T5" fmla="*/ 196 h 821"/>
                  <a:gd name="T6" fmla="*/ 0 w 354"/>
                  <a:gd name="T7" fmla="*/ 821 h 821"/>
                  <a:gd name="T8" fmla="*/ 354 w 354"/>
                  <a:gd name="T9" fmla="*/ 622 h 821"/>
                  <a:gd name="T10" fmla="*/ 354 w 354"/>
                  <a:gd name="T11" fmla="*/ 622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4" h="821">
                    <a:moveTo>
                      <a:pt x="354" y="622"/>
                    </a:moveTo>
                    <a:lnTo>
                      <a:pt x="354" y="0"/>
                    </a:lnTo>
                    <a:lnTo>
                      <a:pt x="0" y="196"/>
                    </a:lnTo>
                    <a:lnTo>
                      <a:pt x="0" y="821"/>
                    </a:lnTo>
                    <a:lnTo>
                      <a:pt x="354" y="622"/>
                    </a:lnTo>
                    <a:lnTo>
                      <a:pt x="354" y="622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140" name="Rectangle 99">
            <a:extLst>
              <a:ext uri="{FF2B5EF4-FFF2-40B4-BE49-F238E27FC236}">
                <a16:creationId xmlns:a16="http://schemas.microsoft.com/office/drawing/2014/main" id="{0BDBDDB6-7CDB-4B23-AACC-D98C73F115FC}"/>
              </a:ext>
            </a:extLst>
          </p:cNvPr>
          <p:cNvSpPr/>
          <p:nvPr/>
        </p:nvSpPr>
        <p:spPr>
          <a:xfrm>
            <a:off x="2926933" y="5787837"/>
            <a:ext cx="2748643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b="1" cap="all" dirty="0" smtClean="0">
                <a:solidFill>
                  <a:schemeClr val="tx2"/>
                </a:solidFill>
              </a:rPr>
              <a:t>компьютер</a:t>
            </a:r>
            <a:endParaRPr lang="en-US" b="1" cap="all" dirty="0">
              <a:solidFill>
                <a:schemeClr val="tx2"/>
              </a:solidFill>
            </a:endParaRPr>
          </a:p>
        </p:txBody>
      </p:sp>
      <p:sp>
        <p:nvSpPr>
          <p:cNvPr id="143" name="Rectangle 102">
            <a:extLst>
              <a:ext uri="{FF2B5EF4-FFF2-40B4-BE49-F238E27FC236}">
                <a16:creationId xmlns:a16="http://schemas.microsoft.com/office/drawing/2014/main" id="{6F0A938F-51D2-4CE5-B49A-B37707F001B3}"/>
              </a:ext>
            </a:extLst>
          </p:cNvPr>
          <p:cNvSpPr/>
          <p:nvPr/>
        </p:nvSpPr>
        <p:spPr>
          <a:xfrm>
            <a:off x="2935626" y="4808081"/>
            <a:ext cx="2748643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b="1" cap="all" dirty="0">
                <a:solidFill>
                  <a:schemeClr val="accent1"/>
                </a:solidFill>
              </a:rPr>
              <a:t>инновационная дидактика</a:t>
            </a:r>
            <a:endParaRPr lang="en-US" b="1" cap="all" dirty="0">
              <a:solidFill>
                <a:schemeClr val="accent1"/>
              </a:solidFill>
            </a:endParaRPr>
          </a:p>
        </p:txBody>
      </p:sp>
      <p:sp>
        <p:nvSpPr>
          <p:cNvPr id="146" name="Rectangle 105">
            <a:extLst>
              <a:ext uri="{FF2B5EF4-FFF2-40B4-BE49-F238E27FC236}">
                <a16:creationId xmlns:a16="http://schemas.microsoft.com/office/drawing/2014/main" id="{9A44346A-50AA-4767-ACB7-CB51F4AB3ECA}"/>
              </a:ext>
            </a:extLst>
          </p:cNvPr>
          <p:cNvSpPr/>
          <p:nvPr/>
        </p:nvSpPr>
        <p:spPr>
          <a:xfrm>
            <a:off x="2890816" y="4105324"/>
            <a:ext cx="2748643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b="1" cap="all" dirty="0">
                <a:solidFill>
                  <a:schemeClr val="accent3">
                    <a:lumMod val="75000"/>
                  </a:schemeClr>
                </a:solidFill>
              </a:rPr>
              <a:t>информация </a:t>
            </a:r>
            <a:endParaRPr lang="en-US" b="1" cap="all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8" name="Graphic 114" descr="Trophy">
            <a:extLst>
              <a:ext uri="{FF2B5EF4-FFF2-40B4-BE49-F238E27FC236}">
                <a16:creationId xmlns:a16="http://schemas.microsoft.com/office/drawing/2014/main" id="{F1AC21C5-D303-41B6-9EFC-EC106305D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3813" y="3535640"/>
            <a:ext cx="685800" cy="685800"/>
          </a:xfrm>
          <a:prstGeom prst="rect">
            <a:avLst/>
          </a:prstGeom>
          <a:scene3d>
            <a:camera prst="perspectiveHeroicExtremeLeftFacing" fov="1200000">
              <a:rot lat="761422" lon="3001956" rev="0"/>
            </a:camera>
            <a:lightRig rig="threePt" dir="t"/>
          </a:scene3d>
          <a:sp3d/>
        </p:spPr>
      </p:pic>
      <p:pic>
        <p:nvPicPr>
          <p:cNvPr id="149" name="Graphic 116" descr="Rocket">
            <a:extLst>
              <a:ext uri="{FF2B5EF4-FFF2-40B4-BE49-F238E27FC236}">
                <a16:creationId xmlns:a16="http://schemas.microsoft.com/office/drawing/2014/main" id="{AD12A8BC-F80B-4667-9A76-515A4C7158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959843" y="5911980"/>
            <a:ext cx="555576" cy="555576"/>
          </a:xfrm>
          <a:prstGeom prst="rect">
            <a:avLst/>
          </a:prstGeom>
          <a:scene3d>
            <a:camera prst="perspectiveHeroicExtremeLeftFacing" fov="1200000">
              <a:rot lat="761422" lon="3001956" rev="0"/>
            </a:camera>
            <a:lightRig rig="threePt" dir="t"/>
          </a:scene3d>
          <a:sp3d/>
        </p:spPr>
      </p:pic>
      <p:pic>
        <p:nvPicPr>
          <p:cNvPr id="150" name="Graphic 120" descr="Magnifying glass">
            <a:extLst>
              <a:ext uri="{FF2B5EF4-FFF2-40B4-BE49-F238E27FC236}">
                <a16:creationId xmlns:a16="http://schemas.microsoft.com/office/drawing/2014/main" id="{7CFA7614-CD80-4083-82B2-B58CF30914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811638" y="4819366"/>
            <a:ext cx="292796" cy="292796"/>
          </a:xfrm>
          <a:prstGeom prst="rect">
            <a:avLst/>
          </a:prstGeom>
          <a:scene3d>
            <a:camera prst="perspectiveHeroicExtremeLeftFacing" fov="1200000">
              <a:rot lat="761422" lon="3001956" rev="0"/>
            </a:camera>
            <a:lightRig rig="threePt" dir="t"/>
          </a:scene3d>
          <a:sp3d/>
        </p:spPr>
      </p:pic>
      <p:pic>
        <p:nvPicPr>
          <p:cNvPr id="151" name="Graphic 121" descr="Single gear">
            <a:extLst>
              <a:ext uri="{FF2B5EF4-FFF2-40B4-BE49-F238E27FC236}">
                <a16:creationId xmlns:a16="http://schemas.microsoft.com/office/drawing/2014/main" id="{5623D94C-36AB-4244-B28A-F0CBE7E739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449030" y="5354270"/>
            <a:ext cx="295330" cy="295330"/>
          </a:xfrm>
          <a:prstGeom prst="rect">
            <a:avLst/>
          </a:prstGeom>
          <a:scene3d>
            <a:camera prst="perspectiveHeroicExtremeLeftFacing" fov="1200000">
              <a:rot lat="761422" lon="3001956" rev="0"/>
            </a:camera>
            <a:lightRig rig="threePt" dir="t"/>
          </a:scene3d>
          <a:sp3d/>
        </p:spPr>
      </p:pic>
      <p:sp>
        <p:nvSpPr>
          <p:cNvPr id="152" name="Rectangle 105">
            <a:extLst>
              <a:ext uri="{FF2B5EF4-FFF2-40B4-BE49-F238E27FC236}">
                <a16:creationId xmlns:a16="http://schemas.microsoft.com/office/drawing/2014/main" id="{9A44346A-50AA-4767-ACB7-CB51F4AB3ECA}"/>
              </a:ext>
            </a:extLst>
          </p:cNvPr>
          <p:cNvSpPr/>
          <p:nvPr/>
        </p:nvSpPr>
        <p:spPr>
          <a:xfrm>
            <a:off x="2285815" y="4832196"/>
            <a:ext cx="300606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b="1" cap="all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endParaRPr lang="en-US" b="1" cap="al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3" name="Rectangle 105">
            <a:extLst>
              <a:ext uri="{FF2B5EF4-FFF2-40B4-BE49-F238E27FC236}">
                <a16:creationId xmlns:a16="http://schemas.microsoft.com/office/drawing/2014/main" id="{9A44346A-50AA-4767-ACB7-CB51F4AB3ECA}"/>
              </a:ext>
            </a:extLst>
          </p:cNvPr>
          <p:cNvSpPr/>
          <p:nvPr/>
        </p:nvSpPr>
        <p:spPr>
          <a:xfrm>
            <a:off x="2290552" y="5854616"/>
            <a:ext cx="300606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b="1" cap="all" dirty="0" smtClean="0">
                <a:solidFill>
                  <a:srgbClr val="4F81BD"/>
                </a:solidFill>
              </a:rPr>
              <a:t>+</a:t>
            </a:r>
            <a:endParaRPr lang="en-US" b="1" cap="all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62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ÑÑÐ¾Ðº">
            <a:extLst>
              <a:ext uri="{FF2B5EF4-FFF2-40B4-BE49-F238E27FC236}">
                <a16:creationId xmlns:a16="http://schemas.microsoft.com/office/drawing/2014/main" id="{1525EEBE-95D3-4D8A-A3D8-6DF9E9550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6"/>
          <a:stretch/>
        </p:blipFill>
        <p:spPr bwMode="auto">
          <a:xfrm>
            <a:off x="-9059" y="-14602"/>
            <a:ext cx="9153059" cy="68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463A2043-1585-4476-AA93-544CF52AF8EC}"/>
              </a:ext>
            </a:extLst>
          </p:cNvPr>
          <p:cNvSpPr/>
          <p:nvPr/>
        </p:nvSpPr>
        <p:spPr>
          <a:xfrm>
            <a:off x="-9059" y="-14602"/>
            <a:ext cx="9153059" cy="6872602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араллелограмм 95">
            <a:extLst>
              <a:ext uri="{FF2B5EF4-FFF2-40B4-BE49-F238E27FC236}">
                <a16:creationId xmlns:a16="http://schemas.microsoft.com/office/drawing/2014/main" id="{150CFDA1-E4E1-43DD-A1E1-71174D78A4C3}"/>
              </a:ext>
            </a:extLst>
          </p:cNvPr>
          <p:cNvSpPr/>
          <p:nvPr/>
        </p:nvSpPr>
        <p:spPr>
          <a:xfrm>
            <a:off x="2872520" y="3507230"/>
            <a:ext cx="5791020" cy="1460292"/>
          </a:xfrm>
          <a:prstGeom prst="parallelogram">
            <a:avLst>
              <a:gd name="adj" fmla="val 76579"/>
            </a:avLst>
          </a:prstGeom>
          <a:solidFill>
            <a:srgbClr val="FBF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араллелограмм 94">
            <a:extLst>
              <a:ext uri="{FF2B5EF4-FFF2-40B4-BE49-F238E27FC236}">
                <a16:creationId xmlns:a16="http://schemas.microsoft.com/office/drawing/2014/main" id="{E473CDF5-E494-4485-A783-17D522809608}"/>
              </a:ext>
            </a:extLst>
          </p:cNvPr>
          <p:cNvSpPr/>
          <p:nvPr/>
        </p:nvSpPr>
        <p:spPr>
          <a:xfrm>
            <a:off x="2720120" y="3274440"/>
            <a:ext cx="5862233" cy="1540682"/>
          </a:xfrm>
          <a:prstGeom prst="parallelogram">
            <a:avLst>
              <a:gd name="adj" fmla="val 76579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3CF85D4C-24BA-4C68-8322-7FFE64158861}"/>
              </a:ext>
            </a:extLst>
          </p:cNvPr>
          <p:cNvCxnSpPr>
            <a:cxnSpLocks/>
          </p:cNvCxnSpPr>
          <p:nvPr/>
        </p:nvCxnSpPr>
        <p:spPr>
          <a:xfrm flipH="1">
            <a:off x="4073243" y="397054"/>
            <a:ext cx="1574976" cy="2100852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36BD6241-5EC2-4AE5-A3EE-FF85F8052764}"/>
              </a:ext>
            </a:extLst>
          </p:cNvPr>
          <p:cNvCxnSpPr>
            <a:cxnSpLocks/>
            <a:endCxn id="73" idx="3"/>
          </p:cNvCxnSpPr>
          <p:nvPr/>
        </p:nvCxnSpPr>
        <p:spPr>
          <a:xfrm flipH="1">
            <a:off x="318463" y="0"/>
            <a:ext cx="1574976" cy="2100852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араллелограмм 68">
            <a:extLst>
              <a:ext uri="{FF2B5EF4-FFF2-40B4-BE49-F238E27FC236}">
                <a16:creationId xmlns:a16="http://schemas.microsoft.com/office/drawing/2014/main" id="{95A5E80A-2073-4D74-9826-83B1B0221D88}"/>
              </a:ext>
            </a:extLst>
          </p:cNvPr>
          <p:cNvSpPr/>
          <p:nvPr/>
        </p:nvSpPr>
        <p:spPr>
          <a:xfrm>
            <a:off x="5221447" y="101738"/>
            <a:ext cx="828276" cy="612355"/>
          </a:xfrm>
          <a:prstGeom prst="parallelogram">
            <a:avLst>
              <a:gd name="adj" fmla="val 78212"/>
            </a:avLst>
          </a:prstGeom>
          <a:solidFill>
            <a:srgbClr val="AF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араллелограмм 70">
            <a:extLst>
              <a:ext uri="{FF2B5EF4-FFF2-40B4-BE49-F238E27FC236}">
                <a16:creationId xmlns:a16="http://schemas.microsoft.com/office/drawing/2014/main" id="{86074367-63D2-4669-8D2F-C3CE8265F048}"/>
              </a:ext>
            </a:extLst>
          </p:cNvPr>
          <p:cNvSpPr/>
          <p:nvPr/>
        </p:nvSpPr>
        <p:spPr>
          <a:xfrm>
            <a:off x="2746835" y="714093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42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араллелограмм 71">
            <a:extLst>
              <a:ext uri="{FF2B5EF4-FFF2-40B4-BE49-F238E27FC236}">
                <a16:creationId xmlns:a16="http://schemas.microsoft.com/office/drawing/2014/main" id="{59AA2D77-A94C-4670-9517-0CFF6EBB8D00}"/>
              </a:ext>
            </a:extLst>
          </p:cNvPr>
          <p:cNvSpPr/>
          <p:nvPr/>
        </p:nvSpPr>
        <p:spPr>
          <a:xfrm>
            <a:off x="2527275" y="714093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2C8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араллелограмм 67">
            <a:extLst>
              <a:ext uri="{FF2B5EF4-FFF2-40B4-BE49-F238E27FC236}">
                <a16:creationId xmlns:a16="http://schemas.microsoft.com/office/drawing/2014/main" id="{0534403E-8E42-4EBA-93EF-1F46753F4133}"/>
              </a:ext>
            </a:extLst>
          </p:cNvPr>
          <p:cNvSpPr/>
          <p:nvPr/>
        </p:nvSpPr>
        <p:spPr>
          <a:xfrm>
            <a:off x="427752" y="1774931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AF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араллелограмм 66">
            <a:extLst>
              <a:ext uri="{FF2B5EF4-FFF2-40B4-BE49-F238E27FC236}">
                <a16:creationId xmlns:a16="http://schemas.microsoft.com/office/drawing/2014/main" id="{AF5C1B9B-0E1B-4111-A588-1C21CB0320E9}"/>
              </a:ext>
            </a:extLst>
          </p:cNvPr>
          <p:cNvSpPr/>
          <p:nvPr/>
        </p:nvSpPr>
        <p:spPr>
          <a:xfrm>
            <a:off x="623450" y="439289"/>
            <a:ext cx="3765603" cy="2160240"/>
          </a:xfrm>
          <a:prstGeom prst="parallelogram">
            <a:avLst>
              <a:gd name="adj" fmla="val 78212"/>
            </a:avLst>
          </a:prstGeom>
          <a:solidFill>
            <a:srgbClr val="AF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араллелограмм 65">
            <a:extLst>
              <a:ext uri="{FF2B5EF4-FFF2-40B4-BE49-F238E27FC236}">
                <a16:creationId xmlns:a16="http://schemas.microsoft.com/office/drawing/2014/main" id="{76B478DE-7D07-45D8-A93A-CC2211641B29}"/>
              </a:ext>
            </a:extLst>
          </p:cNvPr>
          <p:cNvSpPr/>
          <p:nvPr/>
        </p:nvSpPr>
        <p:spPr>
          <a:xfrm>
            <a:off x="1072546" y="1393716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42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араллелограмм 64">
            <a:extLst>
              <a:ext uri="{FF2B5EF4-FFF2-40B4-BE49-F238E27FC236}">
                <a16:creationId xmlns:a16="http://schemas.microsoft.com/office/drawing/2014/main" id="{50485CE0-3BD8-4F82-87CC-459AD74D561C}"/>
              </a:ext>
            </a:extLst>
          </p:cNvPr>
          <p:cNvSpPr/>
          <p:nvPr/>
        </p:nvSpPr>
        <p:spPr>
          <a:xfrm>
            <a:off x="852986" y="1393716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2C8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араллелограмм 62">
            <a:extLst>
              <a:ext uri="{FF2B5EF4-FFF2-40B4-BE49-F238E27FC236}">
                <a16:creationId xmlns:a16="http://schemas.microsoft.com/office/drawing/2014/main" id="{EB09A0DF-6BE5-482A-A378-49C98F3FCC96}"/>
              </a:ext>
            </a:extLst>
          </p:cNvPr>
          <p:cNvSpPr/>
          <p:nvPr/>
        </p:nvSpPr>
        <p:spPr>
          <a:xfrm>
            <a:off x="3647831" y="0"/>
            <a:ext cx="828276" cy="734974"/>
          </a:xfrm>
          <a:prstGeom prst="parallelogram">
            <a:avLst>
              <a:gd name="adj" fmla="val 76958"/>
            </a:avLst>
          </a:prstGeom>
          <a:solidFill>
            <a:srgbClr val="42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араллелограмм 59">
            <a:extLst>
              <a:ext uri="{FF2B5EF4-FFF2-40B4-BE49-F238E27FC236}">
                <a16:creationId xmlns:a16="http://schemas.microsoft.com/office/drawing/2014/main" id="{10DDEEAC-0F2C-45B1-88B5-99E8998E301F}"/>
              </a:ext>
            </a:extLst>
          </p:cNvPr>
          <p:cNvSpPr/>
          <p:nvPr/>
        </p:nvSpPr>
        <p:spPr>
          <a:xfrm>
            <a:off x="2915044" y="0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BF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араллелограмм 54">
            <a:extLst>
              <a:ext uri="{FF2B5EF4-FFF2-40B4-BE49-F238E27FC236}">
                <a16:creationId xmlns:a16="http://schemas.microsoft.com/office/drawing/2014/main" id="{7325982C-C697-4F99-94C3-03D13CC55BD6}"/>
              </a:ext>
            </a:extLst>
          </p:cNvPr>
          <p:cNvSpPr/>
          <p:nvPr/>
        </p:nvSpPr>
        <p:spPr>
          <a:xfrm>
            <a:off x="2759142" y="0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7344" y="3314278"/>
            <a:ext cx="4471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chemeClr val="bg1"/>
                </a:solidFill>
              </a:rPr>
              <a:t>Спасибо</a:t>
            </a: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</a:rPr>
              <a:t>За </a:t>
            </a: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</a:rPr>
              <a:t>Внимание!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61" name="Параллелограмм 60">
            <a:extLst>
              <a:ext uri="{FF2B5EF4-FFF2-40B4-BE49-F238E27FC236}">
                <a16:creationId xmlns:a16="http://schemas.microsoft.com/office/drawing/2014/main" id="{5100FDC1-1799-4878-B78E-B221825A88F4}"/>
              </a:ext>
            </a:extLst>
          </p:cNvPr>
          <p:cNvSpPr/>
          <p:nvPr/>
        </p:nvSpPr>
        <p:spPr>
          <a:xfrm>
            <a:off x="186176" y="1879208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BF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араллелограмм 61">
            <a:extLst>
              <a:ext uri="{FF2B5EF4-FFF2-40B4-BE49-F238E27FC236}">
                <a16:creationId xmlns:a16="http://schemas.microsoft.com/office/drawing/2014/main" id="{E6953FC0-6260-41C5-B84E-73D47A575F6F}"/>
              </a:ext>
            </a:extLst>
          </p:cNvPr>
          <p:cNvSpPr/>
          <p:nvPr/>
        </p:nvSpPr>
        <p:spPr>
          <a:xfrm>
            <a:off x="30274" y="1879208"/>
            <a:ext cx="2461024" cy="2208380"/>
          </a:xfrm>
          <a:prstGeom prst="parallelogram">
            <a:avLst>
              <a:gd name="adj" fmla="val 76579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араллелограмм 24">
            <a:extLst>
              <a:ext uri="{FF2B5EF4-FFF2-40B4-BE49-F238E27FC236}">
                <a16:creationId xmlns:a16="http://schemas.microsoft.com/office/drawing/2014/main" id="{23436EFB-E294-4B2B-BD4B-2FC9020707FD}"/>
              </a:ext>
            </a:extLst>
          </p:cNvPr>
          <p:cNvSpPr/>
          <p:nvPr/>
        </p:nvSpPr>
        <p:spPr>
          <a:xfrm>
            <a:off x="779352" y="591917"/>
            <a:ext cx="3765603" cy="2160240"/>
          </a:xfrm>
          <a:prstGeom prst="parallelogram">
            <a:avLst>
              <a:gd name="adj" fmla="val 7821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7A875D2-E899-4E52-8F60-B373DB25DC05}"/>
              </a:ext>
            </a:extLst>
          </p:cNvPr>
          <p:cNvGrpSpPr/>
          <p:nvPr/>
        </p:nvGrpSpPr>
        <p:grpSpPr>
          <a:xfrm>
            <a:off x="2112782" y="1272960"/>
            <a:ext cx="1070936" cy="572665"/>
            <a:chOff x="1913087" y="1086464"/>
            <a:chExt cx="4027063" cy="2299104"/>
          </a:xfrm>
        </p:grpSpPr>
        <p:sp>
          <p:nvSpPr>
            <p:cNvPr id="38" name="Прямоугольник 2">
              <a:extLst>
                <a:ext uri="{FF2B5EF4-FFF2-40B4-BE49-F238E27FC236}">
                  <a16:creationId xmlns:a16="http://schemas.microsoft.com/office/drawing/2014/main" id="{AE8C03E6-AA1F-4C55-A1B0-7D152A2291EC}"/>
                </a:ext>
              </a:extLst>
            </p:cNvPr>
            <p:cNvSpPr/>
            <p:nvPr/>
          </p:nvSpPr>
          <p:spPr>
            <a:xfrm>
              <a:off x="4186525" y="1556792"/>
              <a:ext cx="1753625" cy="1174842"/>
            </a:xfrm>
            <a:custGeom>
              <a:avLst/>
              <a:gdLst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2088232 w 2088232"/>
                <a:gd name="connsiteY2" fmla="*/ 1008112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866291 w 2088232"/>
                <a:gd name="connsiteY2" fmla="*/ 803926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724248 w 2088232"/>
                <a:gd name="connsiteY2" fmla="*/ 661883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599960 w 2088232"/>
                <a:gd name="connsiteY2" fmla="*/ 830559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256686"/>
                <a:gd name="connsiteX1" fmla="*/ 2088232 w 2088232"/>
                <a:gd name="connsiteY1" fmla="*/ 0 h 1256686"/>
                <a:gd name="connsiteX2" fmla="*/ 1599960 w 2088232"/>
                <a:gd name="connsiteY2" fmla="*/ 830559 h 1256686"/>
                <a:gd name="connsiteX3" fmla="*/ 53266 w 2088232"/>
                <a:gd name="connsiteY3" fmla="*/ 1256686 h 1256686"/>
                <a:gd name="connsiteX4" fmla="*/ 0 w 2088232"/>
                <a:gd name="connsiteY4" fmla="*/ 0 h 1256686"/>
                <a:gd name="connsiteX0" fmla="*/ 17755 w 2034966"/>
                <a:gd name="connsiteY0" fmla="*/ 355107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55107 h 1256686"/>
                <a:gd name="connsiteX0" fmla="*/ 71021 w 2034966"/>
                <a:gd name="connsiteY0" fmla="*/ 46163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71021 w 2034966"/>
                <a:gd name="connsiteY4" fmla="*/ 461639 h 1256686"/>
                <a:gd name="connsiteX0" fmla="*/ 17755 w 2034966"/>
                <a:gd name="connsiteY0" fmla="*/ 34622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46229 h 1256686"/>
                <a:gd name="connsiteX0" fmla="*/ 0 w 2034967"/>
                <a:gd name="connsiteY0" fmla="*/ 346229 h 1256686"/>
                <a:gd name="connsiteX1" fmla="*/ 2034967 w 2034967"/>
                <a:gd name="connsiteY1" fmla="*/ 0 h 1256686"/>
                <a:gd name="connsiteX2" fmla="*/ 1546695 w 2034967"/>
                <a:gd name="connsiteY2" fmla="*/ 830559 h 1256686"/>
                <a:gd name="connsiteX3" fmla="*/ 1 w 2034967"/>
                <a:gd name="connsiteY3" fmla="*/ 1256686 h 1256686"/>
                <a:gd name="connsiteX4" fmla="*/ 0 w 2034967"/>
                <a:gd name="connsiteY4" fmla="*/ 346229 h 1256686"/>
                <a:gd name="connsiteX0" fmla="*/ 0 w 2061600"/>
                <a:gd name="connsiteY0" fmla="*/ 390617 h 1256686"/>
                <a:gd name="connsiteX1" fmla="*/ 2061600 w 2061600"/>
                <a:gd name="connsiteY1" fmla="*/ 0 h 1256686"/>
                <a:gd name="connsiteX2" fmla="*/ 1573328 w 2061600"/>
                <a:gd name="connsiteY2" fmla="*/ 830559 h 1256686"/>
                <a:gd name="connsiteX3" fmla="*/ 26634 w 2061600"/>
                <a:gd name="connsiteY3" fmla="*/ 1256686 h 1256686"/>
                <a:gd name="connsiteX4" fmla="*/ 0 w 2061600"/>
                <a:gd name="connsiteY4" fmla="*/ 390617 h 1256686"/>
                <a:gd name="connsiteX0" fmla="*/ 0 w 2061600"/>
                <a:gd name="connsiteY0" fmla="*/ 390617 h 1194543"/>
                <a:gd name="connsiteX1" fmla="*/ 2061600 w 2061600"/>
                <a:gd name="connsiteY1" fmla="*/ 0 h 1194543"/>
                <a:gd name="connsiteX2" fmla="*/ 1573328 w 2061600"/>
                <a:gd name="connsiteY2" fmla="*/ 830559 h 1194543"/>
                <a:gd name="connsiteX3" fmla="*/ 1 w 2061600"/>
                <a:gd name="connsiteY3" fmla="*/ 1194543 h 1194543"/>
                <a:gd name="connsiteX4" fmla="*/ 0 w 2061600"/>
                <a:gd name="connsiteY4" fmla="*/ 390617 h 1194543"/>
                <a:gd name="connsiteX0" fmla="*/ 17755 w 2079355"/>
                <a:gd name="connsiteY0" fmla="*/ 390617 h 1265564"/>
                <a:gd name="connsiteX1" fmla="*/ 2079355 w 2079355"/>
                <a:gd name="connsiteY1" fmla="*/ 0 h 1265564"/>
                <a:gd name="connsiteX2" fmla="*/ 1591083 w 2079355"/>
                <a:gd name="connsiteY2" fmla="*/ 830559 h 1265564"/>
                <a:gd name="connsiteX3" fmla="*/ 0 w 2079355"/>
                <a:gd name="connsiteY3" fmla="*/ 1265564 h 1265564"/>
                <a:gd name="connsiteX4" fmla="*/ 17755 w 2079355"/>
                <a:gd name="connsiteY4" fmla="*/ 390617 h 1265564"/>
                <a:gd name="connsiteX0" fmla="*/ 0 w 2080650"/>
                <a:gd name="connsiteY0" fmla="*/ 1101817 h 1265564"/>
                <a:gd name="connsiteX1" fmla="*/ 2080650 w 2080650"/>
                <a:gd name="connsiteY1" fmla="*/ 0 h 1265564"/>
                <a:gd name="connsiteX2" fmla="*/ 1592378 w 2080650"/>
                <a:gd name="connsiteY2" fmla="*/ 830559 h 1265564"/>
                <a:gd name="connsiteX3" fmla="*/ 1295 w 2080650"/>
                <a:gd name="connsiteY3" fmla="*/ 1265564 h 1265564"/>
                <a:gd name="connsiteX4" fmla="*/ 0 w 2080650"/>
                <a:gd name="connsiteY4" fmla="*/ 1101817 h 1265564"/>
                <a:gd name="connsiteX0" fmla="*/ 0 w 2080650"/>
                <a:gd name="connsiteY0" fmla="*/ 1101817 h 1265564"/>
                <a:gd name="connsiteX1" fmla="*/ 1328450 w 2080650"/>
                <a:gd name="connsiteY1" fmla="*/ 389483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633250 w 2080650"/>
                <a:gd name="connsiteY2" fmla="*/ 34820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98325 w 2080650"/>
                <a:gd name="connsiteY2" fmla="*/ 97383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44350 w 2080650"/>
                <a:gd name="connsiteY2" fmla="*/ 10055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101817"/>
                <a:gd name="connsiteX1" fmla="*/ 1341150 w 2080650"/>
                <a:gd name="connsiteY1" fmla="*/ 583158 h 1101817"/>
                <a:gd name="connsiteX2" fmla="*/ 1544350 w 2080650"/>
                <a:gd name="connsiteY2" fmla="*/ 100558 h 1101817"/>
                <a:gd name="connsiteX3" fmla="*/ 2080650 w 2080650"/>
                <a:gd name="connsiteY3" fmla="*/ 0 h 1101817"/>
                <a:gd name="connsiteX4" fmla="*/ 1592378 w 2080650"/>
                <a:gd name="connsiteY4" fmla="*/ 830559 h 1101817"/>
                <a:gd name="connsiteX5" fmla="*/ 0 w 2080650"/>
                <a:gd name="connsiteY5" fmla="*/ 1101817 h 1101817"/>
                <a:gd name="connsiteX0" fmla="*/ 0 w 1753625"/>
                <a:gd name="connsiteY0" fmla="*/ 1174842 h 1174842"/>
                <a:gd name="connsiteX1" fmla="*/ 1014125 w 1753625"/>
                <a:gd name="connsiteY1" fmla="*/ 5831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4450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3625" h="1174842">
                  <a:moveTo>
                    <a:pt x="0" y="1174842"/>
                  </a:moveTo>
                  <a:lnTo>
                    <a:pt x="1074450" y="621258"/>
                  </a:lnTo>
                  <a:lnTo>
                    <a:pt x="1249075" y="78333"/>
                  </a:lnTo>
                  <a:lnTo>
                    <a:pt x="1753625" y="0"/>
                  </a:lnTo>
                  <a:lnTo>
                    <a:pt x="1265353" y="830559"/>
                  </a:lnTo>
                  <a:lnTo>
                    <a:pt x="0" y="1174842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4">
              <a:extLst>
                <a:ext uri="{FF2B5EF4-FFF2-40B4-BE49-F238E27FC236}">
                  <a16:creationId xmlns:a16="http://schemas.microsoft.com/office/drawing/2014/main" id="{A3D9DECE-A6CB-4184-B1B7-D31F3C15B311}"/>
                </a:ext>
              </a:extLst>
            </p:cNvPr>
            <p:cNvSpPr/>
            <p:nvPr/>
          </p:nvSpPr>
          <p:spPr>
            <a:xfrm>
              <a:off x="4366914" y="1190402"/>
              <a:ext cx="1190973" cy="1380200"/>
            </a:xfrm>
            <a:custGeom>
              <a:avLst/>
              <a:gdLst>
                <a:gd name="connsiteX0" fmla="*/ 0 w 1719317"/>
                <a:gd name="connsiteY0" fmla="*/ 0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0 w 1719317"/>
                <a:gd name="connsiteY4" fmla="*/ 0 h 1440160"/>
                <a:gd name="connsiteX0" fmla="*/ 35510 w 1719317"/>
                <a:gd name="connsiteY0" fmla="*/ 816745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35510 w 1719317"/>
                <a:gd name="connsiteY4" fmla="*/ 81674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737073 w 1737073"/>
                <a:gd name="connsiteY2" fmla="*/ 1440160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769407 w 1737073"/>
                <a:gd name="connsiteY2" fmla="*/ 889744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355333 w 1737073"/>
                <a:gd name="connsiteY2" fmla="*/ 934133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608836"/>
                <a:gd name="connsiteX1" fmla="*/ 1737073 w 1737073"/>
                <a:gd name="connsiteY1" fmla="*/ 0 h 1608836"/>
                <a:gd name="connsiteX2" fmla="*/ 1355333 w 1737073"/>
                <a:gd name="connsiteY2" fmla="*/ 934133 h 1608836"/>
                <a:gd name="connsiteX3" fmla="*/ 17756 w 1737073"/>
                <a:gd name="connsiteY3" fmla="*/ 1608836 h 1608836"/>
                <a:gd name="connsiteX4" fmla="*/ 0 w 1737073"/>
                <a:gd name="connsiteY4" fmla="*/ 665825 h 1608836"/>
                <a:gd name="connsiteX0" fmla="*/ 7644 w 1719317"/>
                <a:gd name="connsiteY0" fmla="*/ 672175 h 1608836"/>
                <a:gd name="connsiteX1" fmla="*/ 1719317 w 1719317"/>
                <a:gd name="connsiteY1" fmla="*/ 0 h 1608836"/>
                <a:gd name="connsiteX2" fmla="*/ 1337577 w 1719317"/>
                <a:gd name="connsiteY2" fmla="*/ 934133 h 1608836"/>
                <a:gd name="connsiteX3" fmla="*/ 0 w 1719317"/>
                <a:gd name="connsiteY3" fmla="*/ 1608836 h 1608836"/>
                <a:gd name="connsiteX4" fmla="*/ 7644 w 1719317"/>
                <a:gd name="connsiteY4" fmla="*/ 672175 h 1608836"/>
                <a:gd name="connsiteX0" fmla="*/ 4469 w 1716142"/>
                <a:gd name="connsiteY0" fmla="*/ 672175 h 1459611"/>
                <a:gd name="connsiteX1" fmla="*/ 1716142 w 1716142"/>
                <a:gd name="connsiteY1" fmla="*/ 0 h 1459611"/>
                <a:gd name="connsiteX2" fmla="*/ 1334402 w 1716142"/>
                <a:gd name="connsiteY2" fmla="*/ 934133 h 1459611"/>
                <a:gd name="connsiteX3" fmla="*/ 0 w 1716142"/>
                <a:gd name="connsiteY3" fmla="*/ 1459611 h 1459611"/>
                <a:gd name="connsiteX4" fmla="*/ 4469 w 1716142"/>
                <a:gd name="connsiteY4" fmla="*/ 672175 h 1459611"/>
                <a:gd name="connsiteX0" fmla="*/ 4469 w 1716142"/>
                <a:gd name="connsiteY0" fmla="*/ 672175 h 1459611"/>
                <a:gd name="connsiteX1" fmla="*/ 1044579 w 1716142"/>
                <a:gd name="connsiteY1" fmla="*/ 2700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4469 w 1716142"/>
                <a:gd name="connsiteY0" fmla="*/ 672175 h 1459611"/>
                <a:gd name="connsiteX1" fmla="*/ 965204 w 1716142"/>
                <a:gd name="connsiteY1" fmla="*/ 9685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716142 w 1716142"/>
                <a:gd name="connsiteY2" fmla="*/ 0 h 1529738"/>
                <a:gd name="connsiteX3" fmla="*/ 1334402 w 1716142"/>
                <a:gd name="connsiteY3" fmla="*/ 934133 h 1529738"/>
                <a:gd name="connsiteX4" fmla="*/ 0 w 1716142"/>
                <a:gd name="connsiteY4" fmla="*/ 1459611 h 1529738"/>
                <a:gd name="connsiteX5" fmla="*/ 1294 w 1716142"/>
                <a:gd name="connsiteY5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295404 w 1716142"/>
                <a:gd name="connsiteY2" fmla="*/ 5367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171579 w 1716142"/>
                <a:gd name="connsiteY2" fmla="*/ 317723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050929 w 1716142"/>
                <a:gd name="connsiteY2" fmla="*/ 2319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518819 w 1716142"/>
                <a:gd name="connsiteY0" fmla="*/ 1135725 h 1459611"/>
                <a:gd name="connsiteX1" fmla="*/ 965204 w 1716142"/>
                <a:gd name="connsiteY1" fmla="*/ 968599 h 1459611"/>
                <a:gd name="connsiteX2" fmla="*/ 1050929 w 1716142"/>
                <a:gd name="connsiteY2" fmla="*/ 231998 h 1459611"/>
                <a:gd name="connsiteX3" fmla="*/ 1716142 w 1716142"/>
                <a:gd name="connsiteY3" fmla="*/ 0 h 1459611"/>
                <a:gd name="connsiteX4" fmla="*/ 1334402 w 1716142"/>
                <a:gd name="connsiteY4" fmla="*/ 934133 h 1459611"/>
                <a:gd name="connsiteX5" fmla="*/ 0 w 1716142"/>
                <a:gd name="connsiteY5" fmla="*/ 1459611 h 1459611"/>
                <a:gd name="connsiteX6" fmla="*/ 518819 w 1716142"/>
                <a:gd name="connsiteY6" fmla="*/ 1135725 h 1459611"/>
                <a:gd name="connsiteX0" fmla="*/ 0 w 1197323"/>
                <a:gd name="connsiteY0" fmla="*/ 1135725 h 1135725"/>
                <a:gd name="connsiteX1" fmla="*/ 446385 w 1197323"/>
                <a:gd name="connsiteY1" fmla="*/ 968599 h 1135725"/>
                <a:gd name="connsiteX2" fmla="*/ 532110 w 1197323"/>
                <a:gd name="connsiteY2" fmla="*/ 231998 h 1135725"/>
                <a:gd name="connsiteX3" fmla="*/ 1197323 w 1197323"/>
                <a:gd name="connsiteY3" fmla="*/ 0 h 1135725"/>
                <a:gd name="connsiteX4" fmla="*/ 815583 w 1197323"/>
                <a:gd name="connsiteY4" fmla="*/ 934133 h 1135725"/>
                <a:gd name="connsiteX5" fmla="*/ 0 w 1197323"/>
                <a:gd name="connsiteY5" fmla="*/ 1135725 h 1135725"/>
                <a:gd name="connsiteX0" fmla="*/ 0 w 1213198"/>
                <a:gd name="connsiteY0" fmla="*/ 1373850 h 1373850"/>
                <a:gd name="connsiteX1" fmla="*/ 462260 w 1213198"/>
                <a:gd name="connsiteY1" fmla="*/ 9685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630535 w 1213198"/>
                <a:gd name="connsiteY1" fmla="*/ 9558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0685 w 1213198"/>
                <a:gd name="connsiteY1" fmla="*/ 9939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90860 w 1213198"/>
                <a:gd name="connsiteY2" fmla="*/ 27962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43235 w 1213198"/>
                <a:gd name="connsiteY2" fmla="*/ 19707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190973"/>
                <a:gd name="connsiteY0" fmla="*/ 1380200 h 1380200"/>
                <a:gd name="connsiteX1" fmla="*/ 567035 w 1190973"/>
                <a:gd name="connsiteY1" fmla="*/ 987649 h 1380200"/>
                <a:gd name="connsiteX2" fmla="*/ 643235 w 1190973"/>
                <a:gd name="connsiteY2" fmla="*/ 203423 h 1380200"/>
                <a:gd name="connsiteX3" fmla="*/ 1190973 w 1190973"/>
                <a:gd name="connsiteY3" fmla="*/ 0 h 1380200"/>
                <a:gd name="connsiteX4" fmla="*/ 831458 w 1190973"/>
                <a:gd name="connsiteY4" fmla="*/ 940483 h 1380200"/>
                <a:gd name="connsiteX5" fmla="*/ 0 w 1190973"/>
                <a:gd name="connsiteY5" fmla="*/ 1380200 h 138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973" h="1380200">
                  <a:moveTo>
                    <a:pt x="0" y="1380200"/>
                  </a:moveTo>
                  <a:lnTo>
                    <a:pt x="567035" y="987649"/>
                  </a:lnTo>
                  <a:lnTo>
                    <a:pt x="643235" y="203423"/>
                  </a:lnTo>
                  <a:lnTo>
                    <a:pt x="1190973" y="0"/>
                  </a:lnTo>
                  <a:lnTo>
                    <a:pt x="831458" y="940483"/>
                  </a:lnTo>
                  <a:lnTo>
                    <a:pt x="0" y="1380200"/>
                  </a:lnTo>
                  <a:close/>
                </a:path>
              </a:pathLst>
            </a:custGeom>
            <a:solidFill>
              <a:srgbClr val="44A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5">
              <a:extLst>
                <a:ext uri="{FF2B5EF4-FFF2-40B4-BE49-F238E27FC236}">
                  <a16:creationId xmlns:a16="http://schemas.microsoft.com/office/drawing/2014/main" id="{F6C1BA9C-496A-4A02-94BC-46B0E38FB1AC}"/>
                </a:ext>
              </a:extLst>
            </p:cNvPr>
            <p:cNvSpPr/>
            <p:nvPr/>
          </p:nvSpPr>
          <p:spPr>
            <a:xfrm>
              <a:off x="3892545" y="1435002"/>
              <a:ext cx="1020445" cy="1224136"/>
            </a:xfrm>
            <a:custGeom>
              <a:avLst/>
              <a:gdLst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1071245 w 1071245"/>
                <a:gd name="connsiteY2" fmla="*/ 1224136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707261 w 1071245"/>
                <a:gd name="connsiteY2" fmla="*/ 815763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8878 w 1071245"/>
                <a:gd name="connsiteY0" fmla="*/ 594804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594804 h 1224136"/>
                <a:gd name="connsiteX0" fmla="*/ 62144 w 1071245"/>
                <a:gd name="connsiteY0" fmla="*/ 781235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62144 w 1071245"/>
                <a:gd name="connsiteY4" fmla="*/ 781235 h 1224136"/>
                <a:gd name="connsiteX0" fmla="*/ 8878 w 1071245"/>
                <a:gd name="connsiteY0" fmla="*/ 612559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612559 h 1224136"/>
                <a:gd name="connsiteX0" fmla="*/ 8878 w 1049020"/>
                <a:gd name="connsiteY0" fmla="*/ 618909 h 1230486"/>
                <a:gd name="connsiteX1" fmla="*/ 1049020 w 1049020"/>
                <a:gd name="connsiteY1" fmla="*/ 0 h 1230486"/>
                <a:gd name="connsiteX2" fmla="*/ 973591 w 1049020"/>
                <a:gd name="connsiteY2" fmla="*/ 742214 h 1230486"/>
                <a:gd name="connsiteX3" fmla="*/ 0 w 1049020"/>
                <a:gd name="connsiteY3" fmla="*/ 1230486 h 1230486"/>
                <a:gd name="connsiteX4" fmla="*/ 8878 w 1049020"/>
                <a:gd name="connsiteY4" fmla="*/ 618909 h 1230486"/>
                <a:gd name="connsiteX0" fmla="*/ 8878 w 1090295"/>
                <a:gd name="connsiteY0" fmla="*/ 583984 h 1195561"/>
                <a:gd name="connsiteX1" fmla="*/ 1090295 w 1090295"/>
                <a:gd name="connsiteY1" fmla="*/ 0 h 1195561"/>
                <a:gd name="connsiteX2" fmla="*/ 973591 w 1090295"/>
                <a:gd name="connsiteY2" fmla="*/ 707289 h 1195561"/>
                <a:gd name="connsiteX3" fmla="*/ 0 w 1090295"/>
                <a:gd name="connsiteY3" fmla="*/ 1195561 h 1195561"/>
                <a:gd name="connsiteX4" fmla="*/ 8878 w 1090295"/>
                <a:gd name="connsiteY4" fmla="*/ 583984 h 1195561"/>
                <a:gd name="connsiteX0" fmla="*/ 8878 w 1052195"/>
                <a:gd name="connsiteY0" fmla="*/ 590334 h 1201911"/>
                <a:gd name="connsiteX1" fmla="*/ 1052195 w 1052195"/>
                <a:gd name="connsiteY1" fmla="*/ 0 h 1201911"/>
                <a:gd name="connsiteX2" fmla="*/ 973591 w 1052195"/>
                <a:gd name="connsiteY2" fmla="*/ 713639 h 1201911"/>
                <a:gd name="connsiteX3" fmla="*/ 0 w 1052195"/>
                <a:gd name="connsiteY3" fmla="*/ 1201911 h 1201911"/>
                <a:gd name="connsiteX4" fmla="*/ 8878 w 1052195"/>
                <a:gd name="connsiteY4" fmla="*/ 590334 h 1201911"/>
                <a:gd name="connsiteX0" fmla="*/ 0 w 1043317"/>
                <a:gd name="connsiteY0" fmla="*/ 590334 h 1224136"/>
                <a:gd name="connsiteX1" fmla="*/ 1043317 w 1043317"/>
                <a:gd name="connsiteY1" fmla="*/ 0 h 1224136"/>
                <a:gd name="connsiteX2" fmla="*/ 964713 w 1043317"/>
                <a:gd name="connsiteY2" fmla="*/ 713639 h 1224136"/>
                <a:gd name="connsiteX3" fmla="*/ 22872 w 1043317"/>
                <a:gd name="connsiteY3" fmla="*/ 1224136 h 1224136"/>
                <a:gd name="connsiteX4" fmla="*/ 0 w 1043317"/>
                <a:gd name="connsiteY4" fmla="*/ 590334 h 1224136"/>
                <a:gd name="connsiteX0" fmla="*/ 91428 w 1020445"/>
                <a:gd name="connsiteY0" fmla="*/ 64748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91428 w 1020445"/>
                <a:gd name="connsiteY4" fmla="*/ 647484 h 1224136"/>
                <a:gd name="connsiteX0" fmla="*/ 5703 w 1020445"/>
                <a:gd name="connsiteY0" fmla="*/ 59033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5703 w 1020445"/>
                <a:gd name="connsiteY4" fmla="*/ 590334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445" h="1224136">
                  <a:moveTo>
                    <a:pt x="5703" y="590334"/>
                  </a:moveTo>
                  <a:lnTo>
                    <a:pt x="1020445" y="0"/>
                  </a:lnTo>
                  <a:lnTo>
                    <a:pt x="941841" y="713639"/>
                  </a:lnTo>
                  <a:lnTo>
                    <a:pt x="0" y="1224136"/>
                  </a:lnTo>
                  <a:lnTo>
                    <a:pt x="5703" y="590334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Двенадцатиугольник 8">
              <a:extLst>
                <a:ext uri="{FF2B5EF4-FFF2-40B4-BE49-F238E27FC236}">
                  <a16:creationId xmlns:a16="http://schemas.microsoft.com/office/drawing/2014/main" id="{D3DD251F-2766-419F-A7AD-E6885F391041}"/>
                </a:ext>
              </a:extLst>
            </p:cNvPr>
            <p:cNvSpPr/>
            <p:nvPr/>
          </p:nvSpPr>
          <p:spPr>
            <a:xfrm>
              <a:off x="3900113" y="1086464"/>
              <a:ext cx="1047592" cy="873739"/>
            </a:xfrm>
            <a:custGeom>
              <a:avLst/>
              <a:gdLst>
                <a:gd name="connsiteX0" fmla="*/ 0 w 296913"/>
                <a:gd name="connsiteY0" fmla="*/ 131781 h 360040"/>
                <a:gd name="connsiteX1" fmla="*/ 39781 w 296913"/>
                <a:gd name="connsiteY1" fmla="*/ 48239 h 360040"/>
                <a:gd name="connsiteX2" fmla="*/ 108676 w 296913"/>
                <a:gd name="connsiteY2" fmla="*/ 0 h 360040"/>
                <a:gd name="connsiteX3" fmla="*/ 188237 w 296913"/>
                <a:gd name="connsiteY3" fmla="*/ 0 h 360040"/>
                <a:gd name="connsiteX4" fmla="*/ 257132 w 296913"/>
                <a:gd name="connsiteY4" fmla="*/ 48239 h 360040"/>
                <a:gd name="connsiteX5" fmla="*/ 296913 w 296913"/>
                <a:gd name="connsiteY5" fmla="*/ 131781 h 360040"/>
                <a:gd name="connsiteX6" fmla="*/ 296913 w 296913"/>
                <a:gd name="connsiteY6" fmla="*/ 228259 h 360040"/>
                <a:gd name="connsiteX7" fmla="*/ 257132 w 296913"/>
                <a:gd name="connsiteY7" fmla="*/ 311801 h 360040"/>
                <a:gd name="connsiteX8" fmla="*/ 188237 w 296913"/>
                <a:gd name="connsiteY8" fmla="*/ 360040 h 360040"/>
                <a:gd name="connsiteX9" fmla="*/ 108676 w 296913"/>
                <a:gd name="connsiteY9" fmla="*/ 360040 h 360040"/>
                <a:gd name="connsiteX10" fmla="*/ 39781 w 296913"/>
                <a:gd name="connsiteY10" fmla="*/ 311801 h 360040"/>
                <a:gd name="connsiteX11" fmla="*/ 0 w 296913"/>
                <a:gd name="connsiteY11" fmla="*/ 228259 h 360040"/>
                <a:gd name="connsiteX12" fmla="*/ 0 w 296913"/>
                <a:gd name="connsiteY12" fmla="*/ 131781 h 360040"/>
                <a:gd name="connsiteX0" fmla="*/ 0 w 340637"/>
                <a:gd name="connsiteY0" fmla="*/ 433406 h 661665"/>
                <a:gd name="connsiteX1" fmla="*/ 39781 w 340637"/>
                <a:gd name="connsiteY1" fmla="*/ 349864 h 661665"/>
                <a:gd name="connsiteX2" fmla="*/ 108676 w 340637"/>
                <a:gd name="connsiteY2" fmla="*/ 301625 h 661665"/>
                <a:gd name="connsiteX3" fmla="*/ 340637 w 340637"/>
                <a:gd name="connsiteY3" fmla="*/ 0 h 661665"/>
                <a:gd name="connsiteX4" fmla="*/ 257132 w 340637"/>
                <a:gd name="connsiteY4" fmla="*/ 349864 h 661665"/>
                <a:gd name="connsiteX5" fmla="*/ 296913 w 340637"/>
                <a:gd name="connsiteY5" fmla="*/ 433406 h 661665"/>
                <a:gd name="connsiteX6" fmla="*/ 296913 w 340637"/>
                <a:gd name="connsiteY6" fmla="*/ 529884 h 661665"/>
                <a:gd name="connsiteX7" fmla="*/ 257132 w 340637"/>
                <a:gd name="connsiteY7" fmla="*/ 613426 h 661665"/>
                <a:gd name="connsiteX8" fmla="*/ 188237 w 340637"/>
                <a:gd name="connsiteY8" fmla="*/ 661665 h 661665"/>
                <a:gd name="connsiteX9" fmla="*/ 108676 w 340637"/>
                <a:gd name="connsiteY9" fmla="*/ 661665 h 661665"/>
                <a:gd name="connsiteX10" fmla="*/ 39781 w 340637"/>
                <a:gd name="connsiteY10" fmla="*/ 613426 h 661665"/>
                <a:gd name="connsiteX11" fmla="*/ 0 w 340637"/>
                <a:gd name="connsiteY11" fmla="*/ 529884 h 661665"/>
                <a:gd name="connsiteX12" fmla="*/ 0 w 340637"/>
                <a:gd name="connsiteY12" fmla="*/ 433406 h 661665"/>
                <a:gd name="connsiteX0" fmla="*/ 0 w 371432"/>
                <a:gd name="connsiteY0" fmla="*/ 433406 h 661665"/>
                <a:gd name="connsiteX1" fmla="*/ 39781 w 371432"/>
                <a:gd name="connsiteY1" fmla="*/ 349864 h 661665"/>
                <a:gd name="connsiteX2" fmla="*/ 108676 w 371432"/>
                <a:gd name="connsiteY2" fmla="*/ 301625 h 661665"/>
                <a:gd name="connsiteX3" fmla="*/ 340637 w 371432"/>
                <a:gd name="connsiteY3" fmla="*/ 0 h 661665"/>
                <a:gd name="connsiteX4" fmla="*/ 371432 w 371432"/>
                <a:gd name="connsiteY4" fmla="*/ 118089 h 661665"/>
                <a:gd name="connsiteX5" fmla="*/ 296913 w 371432"/>
                <a:gd name="connsiteY5" fmla="*/ 433406 h 661665"/>
                <a:gd name="connsiteX6" fmla="*/ 296913 w 371432"/>
                <a:gd name="connsiteY6" fmla="*/ 529884 h 661665"/>
                <a:gd name="connsiteX7" fmla="*/ 257132 w 371432"/>
                <a:gd name="connsiteY7" fmla="*/ 613426 h 661665"/>
                <a:gd name="connsiteX8" fmla="*/ 188237 w 371432"/>
                <a:gd name="connsiteY8" fmla="*/ 661665 h 661665"/>
                <a:gd name="connsiteX9" fmla="*/ 108676 w 371432"/>
                <a:gd name="connsiteY9" fmla="*/ 661665 h 661665"/>
                <a:gd name="connsiteX10" fmla="*/ 39781 w 371432"/>
                <a:gd name="connsiteY10" fmla="*/ 613426 h 661665"/>
                <a:gd name="connsiteX11" fmla="*/ 0 w 371432"/>
                <a:gd name="connsiteY11" fmla="*/ 529884 h 661665"/>
                <a:gd name="connsiteX12" fmla="*/ 0 w 371432"/>
                <a:gd name="connsiteY12" fmla="*/ 433406 h 6616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96913 w 371432"/>
                <a:gd name="connsiteY5" fmla="*/ 44610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98488 w 371432"/>
                <a:gd name="connsiteY5" fmla="*/ 16988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968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57213 w 371432"/>
                <a:gd name="connsiteY5" fmla="*/ 11273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1349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4607"/>
                <a:gd name="connsiteY0" fmla="*/ 446106 h 674365"/>
                <a:gd name="connsiteX1" fmla="*/ 39781 w 374607"/>
                <a:gd name="connsiteY1" fmla="*/ 362564 h 674365"/>
                <a:gd name="connsiteX2" fmla="*/ 134076 w 374607"/>
                <a:gd name="connsiteY2" fmla="*/ 0 h 674365"/>
                <a:gd name="connsiteX3" fmla="*/ 340637 w 374607"/>
                <a:gd name="connsiteY3" fmla="*/ 12700 h 674365"/>
                <a:gd name="connsiteX4" fmla="*/ 374607 w 374607"/>
                <a:gd name="connsiteY4" fmla="*/ 102214 h 674365"/>
                <a:gd name="connsiteX5" fmla="*/ 204838 w 374607"/>
                <a:gd name="connsiteY5" fmla="*/ 134956 h 674365"/>
                <a:gd name="connsiteX6" fmla="*/ 296913 w 374607"/>
                <a:gd name="connsiteY6" fmla="*/ 542584 h 674365"/>
                <a:gd name="connsiteX7" fmla="*/ 257132 w 374607"/>
                <a:gd name="connsiteY7" fmla="*/ 626126 h 674365"/>
                <a:gd name="connsiteX8" fmla="*/ 188237 w 374607"/>
                <a:gd name="connsiteY8" fmla="*/ 674365 h 674365"/>
                <a:gd name="connsiteX9" fmla="*/ 108676 w 374607"/>
                <a:gd name="connsiteY9" fmla="*/ 674365 h 674365"/>
                <a:gd name="connsiteX10" fmla="*/ 39781 w 374607"/>
                <a:gd name="connsiteY10" fmla="*/ 626126 h 674365"/>
                <a:gd name="connsiteX11" fmla="*/ 0 w 374607"/>
                <a:gd name="connsiteY11" fmla="*/ 542584 h 674365"/>
                <a:gd name="connsiteX12" fmla="*/ 0 w 374607"/>
                <a:gd name="connsiteY12" fmla="*/ 446106 h 674365"/>
                <a:gd name="connsiteX0" fmla="*/ 0 w 382638"/>
                <a:gd name="connsiteY0" fmla="*/ 446106 h 674365"/>
                <a:gd name="connsiteX1" fmla="*/ 39781 w 382638"/>
                <a:gd name="connsiteY1" fmla="*/ 362564 h 674365"/>
                <a:gd name="connsiteX2" fmla="*/ 134076 w 382638"/>
                <a:gd name="connsiteY2" fmla="*/ 0 h 674365"/>
                <a:gd name="connsiteX3" fmla="*/ 340637 w 382638"/>
                <a:gd name="connsiteY3" fmla="*/ 12700 h 674365"/>
                <a:gd name="connsiteX4" fmla="*/ 374607 w 382638"/>
                <a:gd name="connsiteY4" fmla="*/ 102214 h 674365"/>
                <a:gd name="connsiteX5" fmla="*/ 204838 w 382638"/>
                <a:gd name="connsiteY5" fmla="*/ 134956 h 674365"/>
                <a:gd name="connsiteX6" fmla="*/ 382638 w 382638"/>
                <a:gd name="connsiteY6" fmla="*/ 434634 h 674365"/>
                <a:gd name="connsiteX7" fmla="*/ 257132 w 382638"/>
                <a:gd name="connsiteY7" fmla="*/ 626126 h 674365"/>
                <a:gd name="connsiteX8" fmla="*/ 188237 w 382638"/>
                <a:gd name="connsiteY8" fmla="*/ 674365 h 674365"/>
                <a:gd name="connsiteX9" fmla="*/ 108676 w 382638"/>
                <a:gd name="connsiteY9" fmla="*/ 674365 h 674365"/>
                <a:gd name="connsiteX10" fmla="*/ 39781 w 382638"/>
                <a:gd name="connsiteY10" fmla="*/ 626126 h 674365"/>
                <a:gd name="connsiteX11" fmla="*/ 0 w 382638"/>
                <a:gd name="connsiteY11" fmla="*/ 542584 h 674365"/>
                <a:gd name="connsiteX12" fmla="*/ 0 w 382638"/>
                <a:gd name="connsiteY12" fmla="*/ 446106 h 674365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88237 w 1142957"/>
                <a:gd name="connsiteY8" fmla="*/ 784839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137562 w 1142957"/>
                <a:gd name="connsiteY8" fmla="*/ 273664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58832"/>
                <a:gd name="connsiteY0" fmla="*/ 556580 h 784839"/>
                <a:gd name="connsiteX1" fmla="*/ 39781 w 1158832"/>
                <a:gd name="connsiteY1" fmla="*/ 473038 h 784839"/>
                <a:gd name="connsiteX2" fmla="*/ 134076 w 1158832"/>
                <a:gd name="connsiteY2" fmla="*/ 110474 h 784839"/>
                <a:gd name="connsiteX3" fmla="*/ 340637 w 1158832"/>
                <a:gd name="connsiteY3" fmla="*/ 123174 h 784839"/>
                <a:gd name="connsiteX4" fmla="*/ 374607 w 1158832"/>
                <a:gd name="connsiteY4" fmla="*/ 212688 h 784839"/>
                <a:gd name="connsiteX5" fmla="*/ 204838 w 1158832"/>
                <a:gd name="connsiteY5" fmla="*/ 245430 h 784839"/>
                <a:gd name="connsiteX6" fmla="*/ 382638 w 1158832"/>
                <a:gd name="connsiteY6" fmla="*/ 545108 h 784839"/>
                <a:gd name="connsiteX7" fmla="*/ 1158832 w 1158832"/>
                <a:gd name="connsiteY7" fmla="*/ 0 h 784839"/>
                <a:gd name="connsiteX8" fmla="*/ 1137562 w 1158832"/>
                <a:gd name="connsiteY8" fmla="*/ 273664 h 784839"/>
                <a:gd name="connsiteX9" fmla="*/ 108676 w 1158832"/>
                <a:gd name="connsiteY9" fmla="*/ 784839 h 784839"/>
                <a:gd name="connsiteX10" fmla="*/ 39781 w 1158832"/>
                <a:gd name="connsiteY10" fmla="*/ 736600 h 784839"/>
                <a:gd name="connsiteX11" fmla="*/ 0 w 1158832"/>
                <a:gd name="connsiteY11" fmla="*/ 653058 h 784839"/>
                <a:gd name="connsiteX12" fmla="*/ 0 w 1158832"/>
                <a:gd name="connsiteY12" fmla="*/ 556580 h 784839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39781 w 1158832"/>
                <a:gd name="connsiteY10" fmla="*/ 736600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96931 w 1158832"/>
                <a:gd name="connsiteY10" fmla="*/ 720725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653058 h 864214"/>
                <a:gd name="connsiteX11" fmla="*/ 0 w 1158832"/>
                <a:gd name="connsiteY11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556580 h 864214"/>
                <a:gd name="connsiteX0" fmla="*/ 75245 w 1119051"/>
                <a:gd name="connsiteY0" fmla="*/ 864214 h 864214"/>
                <a:gd name="connsiteX1" fmla="*/ 0 w 1119051"/>
                <a:gd name="connsiteY1" fmla="*/ 473038 h 864214"/>
                <a:gd name="connsiteX2" fmla="*/ 94295 w 1119051"/>
                <a:gd name="connsiteY2" fmla="*/ 110474 h 864214"/>
                <a:gd name="connsiteX3" fmla="*/ 300856 w 1119051"/>
                <a:gd name="connsiteY3" fmla="*/ 123174 h 864214"/>
                <a:gd name="connsiteX4" fmla="*/ 334826 w 1119051"/>
                <a:gd name="connsiteY4" fmla="*/ 212688 h 864214"/>
                <a:gd name="connsiteX5" fmla="*/ 165057 w 1119051"/>
                <a:gd name="connsiteY5" fmla="*/ 245430 h 864214"/>
                <a:gd name="connsiteX6" fmla="*/ 342857 w 1119051"/>
                <a:gd name="connsiteY6" fmla="*/ 545108 h 864214"/>
                <a:gd name="connsiteX7" fmla="*/ 1119051 w 1119051"/>
                <a:gd name="connsiteY7" fmla="*/ 0 h 864214"/>
                <a:gd name="connsiteX8" fmla="*/ 1097781 w 1119051"/>
                <a:gd name="connsiteY8" fmla="*/ 273664 h 864214"/>
                <a:gd name="connsiteX9" fmla="*/ 75245 w 1119051"/>
                <a:gd name="connsiteY9" fmla="*/ 864214 h 864214"/>
                <a:gd name="connsiteX0" fmla="*/ 0 w 1043806"/>
                <a:gd name="connsiteY0" fmla="*/ 864214 h 864214"/>
                <a:gd name="connsiteX1" fmla="*/ 19050 w 1043806"/>
                <a:gd name="connsiteY1" fmla="*/ 110474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2700 w 1056506"/>
                <a:gd name="connsiteY0" fmla="*/ 864214 h 864214"/>
                <a:gd name="connsiteX1" fmla="*/ 0 w 1056506"/>
                <a:gd name="connsiteY1" fmla="*/ 94599 h 864214"/>
                <a:gd name="connsiteX2" fmla="*/ 238311 w 1056506"/>
                <a:gd name="connsiteY2" fmla="*/ 123174 h 864214"/>
                <a:gd name="connsiteX3" fmla="*/ 272281 w 1056506"/>
                <a:gd name="connsiteY3" fmla="*/ 212688 h 864214"/>
                <a:gd name="connsiteX4" fmla="*/ 102512 w 1056506"/>
                <a:gd name="connsiteY4" fmla="*/ 245430 h 864214"/>
                <a:gd name="connsiteX5" fmla="*/ 280312 w 1056506"/>
                <a:gd name="connsiteY5" fmla="*/ 545108 h 864214"/>
                <a:gd name="connsiteX6" fmla="*/ 1056506 w 1056506"/>
                <a:gd name="connsiteY6" fmla="*/ 0 h 864214"/>
                <a:gd name="connsiteX7" fmla="*/ 1035236 w 1056506"/>
                <a:gd name="connsiteY7" fmla="*/ 273664 h 864214"/>
                <a:gd name="connsiteX8" fmla="*/ 12700 w 1056506"/>
                <a:gd name="connsiteY8" fmla="*/ 864214 h 864214"/>
                <a:gd name="connsiteX0" fmla="*/ 0 w 1043806"/>
                <a:gd name="connsiteY0" fmla="*/ 864214 h 864214"/>
                <a:gd name="connsiteX1" fmla="*/ 0 w 1043806"/>
                <a:gd name="connsiteY1" fmla="*/ 94599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10094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6350 w 1050156"/>
                <a:gd name="connsiteY0" fmla="*/ 864214 h 864214"/>
                <a:gd name="connsiteX1" fmla="*/ 0 w 1050156"/>
                <a:gd name="connsiteY1" fmla="*/ 100949 h 864214"/>
                <a:gd name="connsiteX2" fmla="*/ 231961 w 1050156"/>
                <a:gd name="connsiteY2" fmla="*/ 123174 h 864214"/>
                <a:gd name="connsiteX3" fmla="*/ 265931 w 1050156"/>
                <a:gd name="connsiteY3" fmla="*/ 212688 h 864214"/>
                <a:gd name="connsiteX4" fmla="*/ 96162 w 1050156"/>
                <a:gd name="connsiteY4" fmla="*/ 245430 h 864214"/>
                <a:gd name="connsiteX5" fmla="*/ 273962 w 1050156"/>
                <a:gd name="connsiteY5" fmla="*/ 545108 h 864214"/>
                <a:gd name="connsiteX6" fmla="*/ 1050156 w 1050156"/>
                <a:gd name="connsiteY6" fmla="*/ 0 h 864214"/>
                <a:gd name="connsiteX7" fmla="*/ 1028886 w 1050156"/>
                <a:gd name="connsiteY7" fmla="*/ 273664 h 864214"/>
                <a:gd name="connsiteX8" fmla="*/ 6350 w 1050156"/>
                <a:gd name="connsiteY8" fmla="*/ 864214 h 864214"/>
                <a:gd name="connsiteX0" fmla="*/ 22225 w 1066031"/>
                <a:gd name="connsiteY0" fmla="*/ 864214 h 864214"/>
                <a:gd name="connsiteX1" fmla="*/ 0 w 1066031"/>
                <a:gd name="connsiteY1" fmla="*/ 97774 h 864214"/>
                <a:gd name="connsiteX2" fmla="*/ 247836 w 1066031"/>
                <a:gd name="connsiteY2" fmla="*/ 123174 h 864214"/>
                <a:gd name="connsiteX3" fmla="*/ 281806 w 1066031"/>
                <a:gd name="connsiteY3" fmla="*/ 212688 h 864214"/>
                <a:gd name="connsiteX4" fmla="*/ 112037 w 1066031"/>
                <a:gd name="connsiteY4" fmla="*/ 245430 h 864214"/>
                <a:gd name="connsiteX5" fmla="*/ 289837 w 1066031"/>
                <a:gd name="connsiteY5" fmla="*/ 545108 h 864214"/>
                <a:gd name="connsiteX6" fmla="*/ 1066031 w 1066031"/>
                <a:gd name="connsiteY6" fmla="*/ 0 h 864214"/>
                <a:gd name="connsiteX7" fmla="*/ 1044761 w 1066031"/>
                <a:gd name="connsiteY7" fmla="*/ 273664 h 864214"/>
                <a:gd name="connsiteX8" fmla="*/ 22225 w 1066031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9459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41586 w 1062856"/>
                <a:gd name="connsiteY7" fmla="*/ 273664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35236 w 1062856"/>
                <a:gd name="connsiteY7" fmla="*/ 308589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51111 w 1062856"/>
                <a:gd name="connsiteY7" fmla="*/ 305414 h 924539"/>
                <a:gd name="connsiteX8" fmla="*/ 9525 w 1062856"/>
                <a:gd name="connsiteY8" fmla="*/ 924539 h 924539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78631 w 1088256"/>
                <a:gd name="connsiteY3" fmla="*/ 22221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83 w 1078814"/>
                <a:gd name="connsiteY0" fmla="*/ 934064 h 934064"/>
                <a:gd name="connsiteX1" fmla="*/ 35008 w 1078814"/>
                <a:gd name="connsiteY1" fmla="*/ 126349 h 934064"/>
                <a:gd name="connsiteX2" fmla="*/ 244744 w 1078814"/>
                <a:gd name="connsiteY2" fmla="*/ 151749 h 934064"/>
                <a:gd name="connsiteX3" fmla="*/ 256489 w 1078814"/>
                <a:gd name="connsiteY3" fmla="*/ 241263 h 934064"/>
                <a:gd name="connsiteX4" fmla="*/ 99420 w 1078814"/>
                <a:gd name="connsiteY4" fmla="*/ 254955 h 934064"/>
                <a:gd name="connsiteX5" fmla="*/ 277220 w 1078814"/>
                <a:gd name="connsiteY5" fmla="*/ 554633 h 934064"/>
                <a:gd name="connsiteX6" fmla="*/ 1078814 w 1078814"/>
                <a:gd name="connsiteY6" fmla="*/ 0 h 934064"/>
                <a:gd name="connsiteX7" fmla="*/ 1041669 w 1078814"/>
                <a:gd name="connsiteY7" fmla="*/ 314939 h 934064"/>
                <a:gd name="connsiteX8" fmla="*/ 83 w 1078814"/>
                <a:gd name="connsiteY8" fmla="*/ 934064 h 934064"/>
                <a:gd name="connsiteX0" fmla="*/ 89 w 1078820"/>
                <a:gd name="connsiteY0" fmla="*/ 934064 h 934064"/>
                <a:gd name="connsiteX1" fmla="*/ 31839 w 1078820"/>
                <a:gd name="connsiteY1" fmla="*/ 113649 h 934064"/>
                <a:gd name="connsiteX2" fmla="*/ 244750 w 1078820"/>
                <a:gd name="connsiteY2" fmla="*/ 151749 h 934064"/>
                <a:gd name="connsiteX3" fmla="*/ 256495 w 1078820"/>
                <a:gd name="connsiteY3" fmla="*/ 241263 h 934064"/>
                <a:gd name="connsiteX4" fmla="*/ 99426 w 1078820"/>
                <a:gd name="connsiteY4" fmla="*/ 254955 h 934064"/>
                <a:gd name="connsiteX5" fmla="*/ 277226 w 1078820"/>
                <a:gd name="connsiteY5" fmla="*/ 554633 h 934064"/>
                <a:gd name="connsiteX6" fmla="*/ 1078820 w 1078820"/>
                <a:gd name="connsiteY6" fmla="*/ 0 h 934064"/>
                <a:gd name="connsiteX7" fmla="*/ 1041675 w 1078820"/>
                <a:gd name="connsiteY7" fmla="*/ 314939 h 934064"/>
                <a:gd name="connsiteX8" fmla="*/ 89 w 1078820"/>
                <a:gd name="connsiteY8" fmla="*/ 934064 h 934064"/>
                <a:gd name="connsiteX0" fmla="*/ 53975 w 1046981"/>
                <a:gd name="connsiteY0" fmla="*/ 813414 h 813414"/>
                <a:gd name="connsiteX1" fmla="*/ 0 w 1046981"/>
                <a:gd name="connsiteY1" fmla="*/ 113649 h 813414"/>
                <a:gd name="connsiteX2" fmla="*/ 212911 w 1046981"/>
                <a:gd name="connsiteY2" fmla="*/ 151749 h 813414"/>
                <a:gd name="connsiteX3" fmla="*/ 224656 w 1046981"/>
                <a:gd name="connsiteY3" fmla="*/ 241263 h 813414"/>
                <a:gd name="connsiteX4" fmla="*/ 67587 w 1046981"/>
                <a:gd name="connsiteY4" fmla="*/ 254955 h 813414"/>
                <a:gd name="connsiteX5" fmla="*/ 245387 w 1046981"/>
                <a:gd name="connsiteY5" fmla="*/ 554633 h 813414"/>
                <a:gd name="connsiteX6" fmla="*/ 1046981 w 1046981"/>
                <a:gd name="connsiteY6" fmla="*/ 0 h 813414"/>
                <a:gd name="connsiteX7" fmla="*/ 1009836 w 1046981"/>
                <a:gd name="connsiteY7" fmla="*/ 314939 h 813414"/>
                <a:gd name="connsiteX8" fmla="*/ 53975 w 1046981"/>
                <a:gd name="connsiteY8" fmla="*/ 813414 h 813414"/>
                <a:gd name="connsiteX0" fmla="*/ 611 w 1047592"/>
                <a:gd name="connsiteY0" fmla="*/ 873739 h 873739"/>
                <a:gd name="connsiteX1" fmla="*/ 611 w 1047592"/>
                <a:gd name="connsiteY1" fmla="*/ 113649 h 873739"/>
                <a:gd name="connsiteX2" fmla="*/ 213522 w 1047592"/>
                <a:gd name="connsiteY2" fmla="*/ 151749 h 873739"/>
                <a:gd name="connsiteX3" fmla="*/ 225267 w 1047592"/>
                <a:gd name="connsiteY3" fmla="*/ 241263 h 873739"/>
                <a:gd name="connsiteX4" fmla="*/ 68198 w 1047592"/>
                <a:gd name="connsiteY4" fmla="*/ 254955 h 873739"/>
                <a:gd name="connsiteX5" fmla="*/ 245998 w 1047592"/>
                <a:gd name="connsiteY5" fmla="*/ 554633 h 873739"/>
                <a:gd name="connsiteX6" fmla="*/ 1047592 w 1047592"/>
                <a:gd name="connsiteY6" fmla="*/ 0 h 873739"/>
                <a:gd name="connsiteX7" fmla="*/ 1010447 w 1047592"/>
                <a:gd name="connsiteY7" fmla="*/ 314939 h 873739"/>
                <a:gd name="connsiteX8" fmla="*/ 611 w 1047592"/>
                <a:gd name="connsiteY8" fmla="*/ 873739 h 87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592" h="873739">
                  <a:moveTo>
                    <a:pt x="611" y="873739"/>
                  </a:moveTo>
                  <a:cubicBezTo>
                    <a:pt x="-1506" y="619317"/>
                    <a:pt x="2728" y="368071"/>
                    <a:pt x="611" y="113649"/>
                  </a:cubicBezTo>
                  <a:lnTo>
                    <a:pt x="213522" y="151749"/>
                  </a:lnTo>
                  <a:cubicBezTo>
                    <a:pt x="249187" y="203812"/>
                    <a:pt x="221352" y="211425"/>
                    <a:pt x="225267" y="241263"/>
                  </a:cubicBezTo>
                  <a:lnTo>
                    <a:pt x="68198" y="254955"/>
                  </a:lnTo>
                  <a:lnTo>
                    <a:pt x="245998" y="554633"/>
                  </a:lnTo>
                  <a:lnTo>
                    <a:pt x="1047592" y="0"/>
                  </a:lnTo>
                  <a:lnTo>
                    <a:pt x="1010447" y="314939"/>
                  </a:lnTo>
                  <a:lnTo>
                    <a:pt x="611" y="873739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10">
              <a:extLst>
                <a:ext uri="{FF2B5EF4-FFF2-40B4-BE49-F238E27FC236}">
                  <a16:creationId xmlns:a16="http://schemas.microsoft.com/office/drawing/2014/main" id="{A2FCD8CD-A18C-416D-897F-4B5EC0B3B8BE}"/>
                </a:ext>
              </a:extLst>
            </p:cNvPr>
            <p:cNvSpPr/>
            <p:nvPr/>
          </p:nvSpPr>
          <p:spPr>
            <a:xfrm>
              <a:off x="3900403" y="2654300"/>
              <a:ext cx="435352" cy="731268"/>
            </a:xfrm>
            <a:custGeom>
              <a:avLst/>
              <a:gdLst>
                <a:gd name="connsiteX0" fmla="*/ 0 w 648072"/>
                <a:gd name="connsiteY0" fmla="*/ 803178 h 803178"/>
                <a:gd name="connsiteX1" fmla="*/ 324036 w 648072"/>
                <a:gd name="connsiteY1" fmla="*/ 0 h 803178"/>
                <a:gd name="connsiteX2" fmla="*/ 648072 w 648072"/>
                <a:gd name="connsiteY2" fmla="*/ 803178 h 803178"/>
                <a:gd name="connsiteX3" fmla="*/ 0 w 648072"/>
                <a:gd name="connsiteY3" fmla="*/ 803178 h 803178"/>
                <a:gd name="connsiteX0" fmla="*/ 0 w 648072"/>
                <a:gd name="connsiteY0" fmla="*/ 812703 h 812703"/>
                <a:gd name="connsiteX1" fmla="*/ 23999 w 648072"/>
                <a:gd name="connsiteY1" fmla="*/ 0 h 812703"/>
                <a:gd name="connsiteX2" fmla="*/ 648072 w 648072"/>
                <a:gd name="connsiteY2" fmla="*/ 812703 h 812703"/>
                <a:gd name="connsiteX3" fmla="*/ 0 w 648072"/>
                <a:gd name="connsiteY3" fmla="*/ 812703 h 812703"/>
                <a:gd name="connsiteX0" fmla="*/ 9339 w 624073"/>
                <a:gd name="connsiteY0" fmla="*/ 829371 h 829371"/>
                <a:gd name="connsiteX1" fmla="*/ 0 w 624073"/>
                <a:gd name="connsiteY1" fmla="*/ 0 h 829371"/>
                <a:gd name="connsiteX2" fmla="*/ 624073 w 624073"/>
                <a:gd name="connsiteY2" fmla="*/ 812703 h 829371"/>
                <a:gd name="connsiteX3" fmla="*/ 9339 w 624073"/>
                <a:gd name="connsiteY3" fmla="*/ 829371 h 829371"/>
                <a:gd name="connsiteX0" fmla="*/ 9339 w 485960"/>
                <a:gd name="connsiteY0" fmla="*/ 829371 h 829371"/>
                <a:gd name="connsiteX1" fmla="*/ 0 w 485960"/>
                <a:gd name="connsiteY1" fmla="*/ 0 h 829371"/>
                <a:gd name="connsiteX2" fmla="*/ 485960 w 485960"/>
                <a:gd name="connsiteY2" fmla="*/ 410272 h 829371"/>
                <a:gd name="connsiteX3" fmla="*/ 9339 w 485960"/>
                <a:gd name="connsiteY3" fmla="*/ 829371 h 829371"/>
                <a:gd name="connsiteX0" fmla="*/ 0 w 498052"/>
                <a:gd name="connsiteY0" fmla="*/ 829371 h 829371"/>
                <a:gd name="connsiteX1" fmla="*/ 12092 w 498052"/>
                <a:gd name="connsiteY1" fmla="*/ 0 h 829371"/>
                <a:gd name="connsiteX2" fmla="*/ 498052 w 498052"/>
                <a:gd name="connsiteY2" fmla="*/ 410272 h 829371"/>
                <a:gd name="connsiteX3" fmla="*/ 0 w 498052"/>
                <a:gd name="connsiteY3" fmla="*/ 829371 h 829371"/>
                <a:gd name="connsiteX0" fmla="*/ 0 w 498052"/>
                <a:gd name="connsiteY0" fmla="*/ 826990 h 826990"/>
                <a:gd name="connsiteX1" fmla="*/ 2567 w 498052"/>
                <a:gd name="connsiteY1" fmla="*/ 0 h 826990"/>
                <a:gd name="connsiteX2" fmla="*/ 498052 w 498052"/>
                <a:gd name="connsiteY2" fmla="*/ 407891 h 826990"/>
                <a:gd name="connsiteX3" fmla="*/ 0 w 498052"/>
                <a:gd name="connsiteY3" fmla="*/ 826990 h 826990"/>
                <a:gd name="connsiteX0" fmla="*/ 0 w 498052"/>
                <a:gd name="connsiteY0" fmla="*/ 719040 h 719040"/>
                <a:gd name="connsiteX1" fmla="*/ 97817 w 498052"/>
                <a:gd name="connsiteY1" fmla="*/ 0 h 719040"/>
                <a:gd name="connsiteX2" fmla="*/ 498052 w 498052"/>
                <a:gd name="connsiteY2" fmla="*/ 299941 h 719040"/>
                <a:gd name="connsiteX3" fmla="*/ 0 w 498052"/>
                <a:gd name="connsiteY3" fmla="*/ 719040 h 719040"/>
                <a:gd name="connsiteX0" fmla="*/ 0 w 498052"/>
                <a:gd name="connsiteY0" fmla="*/ 677765 h 677765"/>
                <a:gd name="connsiteX1" fmla="*/ 72417 w 498052"/>
                <a:gd name="connsiteY1" fmla="*/ 0 h 677765"/>
                <a:gd name="connsiteX2" fmla="*/ 498052 w 498052"/>
                <a:gd name="connsiteY2" fmla="*/ 258666 h 677765"/>
                <a:gd name="connsiteX3" fmla="*/ 0 w 498052"/>
                <a:gd name="connsiteY3" fmla="*/ 677765 h 67776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434552 w 434552"/>
                <a:gd name="connsiteY2" fmla="*/ 258666 h 684115"/>
                <a:gd name="connsiteX3" fmla="*/ 0 w 434552"/>
                <a:gd name="connsiteY3" fmla="*/ 684115 h 68411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73897 w 434552"/>
                <a:gd name="connsiteY2" fmla="*/ 29047 h 684115"/>
                <a:gd name="connsiteX3" fmla="*/ 434552 w 434552"/>
                <a:gd name="connsiteY3" fmla="*/ 258666 h 684115"/>
                <a:gd name="connsiteX4" fmla="*/ 0 w 434552"/>
                <a:gd name="connsiteY4" fmla="*/ 684115 h 684115"/>
                <a:gd name="connsiteX0" fmla="*/ 0 w 434552"/>
                <a:gd name="connsiteY0" fmla="*/ 731268 h 731268"/>
                <a:gd name="connsiteX1" fmla="*/ 8917 w 434552"/>
                <a:gd name="connsiteY1" fmla="*/ 47153 h 731268"/>
                <a:gd name="connsiteX2" fmla="*/ 102472 w 434552"/>
                <a:gd name="connsiteY2" fmla="*/ 0 h 731268"/>
                <a:gd name="connsiteX3" fmla="*/ 434552 w 434552"/>
                <a:gd name="connsiteY3" fmla="*/ 305819 h 731268"/>
                <a:gd name="connsiteX4" fmla="*/ 0 w 434552"/>
                <a:gd name="connsiteY4" fmla="*/ 731268 h 731268"/>
                <a:gd name="connsiteX0" fmla="*/ 800 w 435352"/>
                <a:gd name="connsiteY0" fmla="*/ 731268 h 731268"/>
                <a:gd name="connsiteX1" fmla="*/ 192 w 435352"/>
                <a:gd name="connsiteY1" fmla="*/ 63028 h 731268"/>
                <a:gd name="connsiteX2" fmla="*/ 103272 w 435352"/>
                <a:gd name="connsiteY2" fmla="*/ 0 h 731268"/>
                <a:gd name="connsiteX3" fmla="*/ 435352 w 435352"/>
                <a:gd name="connsiteY3" fmla="*/ 305819 h 731268"/>
                <a:gd name="connsiteX4" fmla="*/ 800 w 435352"/>
                <a:gd name="connsiteY4" fmla="*/ 731268 h 7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352" h="731268">
                  <a:moveTo>
                    <a:pt x="800" y="731268"/>
                  </a:moveTo>
                  <a:cubicBezTo>
                    <a:pt x="1656" y="455605"/>
                    <a:pt x="-664" y="338691"/>
                    <a:pt x="192" y="63028"/>
                  </a:cubicBezTo>
                  <a:lnTo>
                    <a:pt x="103272" y="0"/>
                  </a:lnTo>
                  <a:lnTo>
                    <a:pt x="435352" y="305819"/>
                  </a:lnTo>
                  <a:lnTo>
                    <a:pt x="800" y="731268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ый треугольник 11">
              <a:extLst>
                <a:ext uri="{FF2B5EF4-FFF2-40B4-BE49-F238E27FC236}">
                  <a16:creationId xmlns:a16="http://schemas.microsoft.com/office/drawing/2014/main" id="{0AAE5474-5945-4BA4-9E50-773489BFCD00}"/>
                </a:ext>
              </a:extLst>
            </p:cNvPr>
            <p:cNvSpPr/>
            <p:nvPr/>
          </p:nvSpPr>
          <p:spPr>
            <a:xfrm flipH="1">
              <a:off x="3951019" y="2986579"/>
              <a:ext cx="476037" cy="388875"/>
            </a:xfrm>
            <a:custGeom>
              <a:avLst/>
              <a:gdLst>
                <a:gd name="connsiteX0" fmla="*/ 0 w 291887"/>
                <a:gd name="connsiteY0" fmla="*/ 265050 h 265050"/>
                <a:gd name="connsiteX1" fmla="*/ 0 w 291887"/>
                <a:gd name="connsiteY1" fmla="*/ 0 h 265050"/>
                <a:gd name="connsiteX2" fmla="*/ 291887 w 291887"/>
                <a:gd name="connsiteY2" fmla="*/ 265050 h 265050"/>
                <a:gd name="connsiteX3" fmla="*/ 0 w 291887"/>
                <a:gd name="connsiteY3" fmla="*/ 265050 h 265050"/>
                <a:gd name="connsiteX0" fmla="*/ 0 w 399837"/>
                <a:gd name="connsiteY0" fmla="*/ 265050 h 369825"/>
                <a:gd name="connsiteX1" fmla="*/ 0 w 399837"/>
                <a:gd name="connsiteY1" fmla="*/ 0 h 369825"/>
                <a:gd name="connsiteX2" fmla="*/ 399837 w 399837"/>
                <a:gd name="connsiteY2" fmla="*/ 369825 h 369825"/>
                <a:gd name="connsiteX3" fmla="*/ 0 w 399837"/>
                <a:gd name="connsiteY3" fmla="*/ 265050 h 369825"/>
                <a:gd name="connsiteX0" fmla="*/ 0 w 456987"/>
                <a:gd name="connsiteY0" fmla="*/ 52325 h 369825"/>
                <a:gd name="connsiteX1" fmla="*/ 57150 w 456987"/>
                <a:gd name="connsiteY1" fmla="*/ 0 h 369825"/>
                <a:gd name="connsiteX2" fmla="*/ 456987 w 456987"/>
                <a:gd name="connsiteY2" fmla="*/ 369825 h 369825"/>
                <a:gd name="connsiteX3" fmla="*/ 0 w 456987"/>
                <a:gd name="connsiteY3" fmla="*/ 52325 h 369825"/>
                <a:gd name="connsiteX0" fmla="*/ 0 w 476037"/>
                <a:gd name="connsiteY0" fmla="*/ 52325 h 388875"/>
                <a:gd name="connsiteX1" fmla="*/ 57150 w 476037"/>
                <a:gd name="connsiteY1" fmla="*/ 0 h 388875"/>
                <a:gd name="connsiteX2" fmla="*/ 476037 w 476037"/>
                <a:gd name="connsiteY2" fmla="*/ 388875 h 388875"/>
                <a:gd name="connsiteX3" fmla="*/ 0 w 476037"/>
                <a:gd name="connsiteY3" fmla="*/ 52325 h 38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037" h="388875">
                  <a:moveTo>
                    <a:pt x="0" y="52325"/>
                  </a:moveTo>
                  <a:lnTo>
                    <a:pt x="57150" y="0"/>
                  </a:lnTo>
                  <a:lnTo>
                    <a:pt x="476037" y="388875"/>
                  </a:lnTo>
                  <a:lnTo>
                    <a:pt x="0" y="52325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5">
              <a:extLst>
                <a:ext uri="{FF2B5EF4-FFF2-40B4-BE49-F238E27FC236}">
                  <a16:creationId xmlns:a16="http://schemas.microsoft.com/office/drawing/2014/main" id="{62CAA52B-B009-4665-A6AB-58F4B2588D76}"/>
                </a:ext>
              </a:extLst>
            </p:cNvPr>
            <p:cNvSpPr/>
            <p:nvPr/>
          </p:nvSpPr>
          <p:spPr>
            <a:xfrm flipH="1">
              <a:off x="2891806" y="1442863"/>
              <a:ext cx="959862" cy="1208261"/>
            </a:xfrm>
            <a:custGeom>
              <a:avLst/>
              <a:gdLst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1071245 w 1071245"/>
                <a:gd name="connsiteY2" fmla="*/ 1224136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707261 w 1071245"/>
                <a:gd name="connsiteY2" fmla="*/ 815763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0 w 1071245"/>
                <a:gd name="connsiteY0" fmla="*/ 0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0 w 1071245"/>
                <a:gd name="connsiteY4" fmla="*/ 0 h 1224136"/>
                <a:gd name="connsiteX0" fmla="*/ 8878 w 1071245"/>
                <a:gd name="connsiteY0" fmla="*/ 594804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594804 h 1224136"/>
                <a:gd name="connsiteX0" fmla="*/ 62144 w 1071245"/>
                <a:gd name="connsiteY0" fmla="*/ 781235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62144 w 1071245"/>
                <a:gd name="connsiteY4" fmla="*/ 781235 h 1224136"/>
                <a:gd name="connsiteX0" fmla="*/ 8878 w 1071245"/>
                <a:gd name="connsiteY0" fmla="*/ 612559 h 1224136"/>
                <a:gd name="connsiteX1" fmla="*/ 1071245 w 1071245"/>
                <a:gd name="connsiteY1" fmla="*/ 0 h 1224136"/>
                <a:gd name="connsiteX2" fmla="*/ 973591 w 1071245"/>
                <a:gd name="connsiteY2" fmla="*/ 735864 h 1224136"/>
                <a:gd name="connsiteX3" fmla="*/ 0 w 1071245"/>
                <a:gd name="connsiteY3" fmla="*/ 1224136 h 1224136"/>
                <a:gd name="connsiteX4" fmla="*/ 8878 w 1071245"/>
                <a:gd name="connsiteY4" fmla="*/ 612559 h 1224136"/>
                <a:gd name="connsiteX0" fmla="*/ 8878 w 1049020"/>
                <a:gd name="connsiteY0" fmla="*/ 618909 h 1230486"/>
                <a:gd name="connsiteX1" fmla="*/ 1049020 w 1049020"/>
                <a:gd name="connsiteY1" fmla="*/ 0 h 1230486"/>
                <a:gd name="connsiteX2" fmla="*/ 973591 w 1049020"/>
                <a:gd name="connsiteY2" fmla="*/ 742214 h 1230486"/>
                <a:gd name="connsiteX3" fmla="*/ 0 w 1049020"/>
                <a:gd name="connsiteY3" fmla="*/ 1230486 h 1230486"/>
                <a:gd name="connsiteX4" fmla="*/ 8878 w 1049020"/>
                <a:gd name="connsiteY4" fmla="*/ 618909 h 1230486"/>
                <a:gd name="connsiteX0" fmla="*/ 8878 w 1090295"/>
                <a:gd name="connsiteY0" fmla="*/ 583984 h 1195561"/>
                <a:gd name="connsiteX1" fmla="*/ 1090295 w 1090295"/>
                <a:gd name="connsiteY1" fmla="*/ 0 h 1195561"/>
                <a:gd name="connsiteX2" fmla="*/ 973591 w 1090295"/>
                <a:gd name="connsiteY2" fmla="*/ 707289 h 1195561"/>
                <a:gd name="connsiteX3" fmla="*/ 0 w 1090295"/>
                <a:gd name="connsiteY3" fmla="*/ 1195561 h 1195561"/>
                <a:gd name="connsiteX4" fmla="*/ 8878 w 1090295"/>
                <a:gd name="connsiteY4" fmla="*/ 583984 h 1195561"/>
                <a:gd name="connsiteX0" fmla="*/ 8878 w 1052195"/>
                <a:gd name="connsiteY0" fmla="*/ 590334 h 1201911"/>
                <a:gd name="connsiteX1" fmla="*/ 1052195 w 1052195"/>
                <a:gd name="connsiteY1" fmla="*/ 0 h 1201911"/>
                <a:gd name="connsiteX2" fmla="*/ 973591 w 1052195"/>
                <a:gd name="connsiteY2" fmla="*/ 713639 h 1201911"/>
                <a:gd name="connsiteX3" fmla="*/ 0 w 1052195"/>
                <a:gd name="connsiteY3" fmla="*/ 1201911 h 1201911"/>
                <a:gd name="connsiteX4" fmla="*/ 8878 w 1052195"/>
                <a:gd name="connsiteY4" fmla="*/ 590334 h 1201911"/>
                <a:gd name="connsiteX0" fmla="*/ 0 w 1043317"/>
                <a:gd name="connsiteY0" fmla="*/ 590334 h 1224136"/>
                <a:gd name="connsiteX1" fmla="*/ 1043317 w 1043317"/>
                <a:gd name="connsiteY1" fmla="*/ 0 h 1224136"/>
                <a:gd name="connsiteX2" fmla="*/ 964713 w 1043317"/>
                <a:gd name="connsiteY2" fmla="*/ 713639 h 1224136"/>
                <a:gd name="connsiteX3" fmla="*/ 22872 w 1043317"/>
                <a:gd name="connsiteY3" fmla="*/ 1224136 h 1224136"/>
                <a:gd name="connsiteX4" fmla="*/ 0 w 1043317"/>
                <a:gd name="connsiteY4" fmla="*/ 590334 h 1224136"/>
                <a:gd name="connsiteX0" fmla="*/ 91428 w 1020445"/>
                <a:gd name="connsiteY0" fmla="*/ 64748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91428 w 1020445"/>
                <a:gd name="connsiteY4" fmla="*/ 647484 h 1224136"/>
                <a:gd name="connsiteX0" fmla="*/ 5703 w 1020445"/>
                <a:gd name="connsiteY0" fmla="*/ 590334 h 1224136"/>
                <a:gd name="connsiteX1" fmla="*/ 1020445 w 1020445"/>
                <a:gd name="connsiteY1" fmla="*/ 0 h 1224136"/>
                <a:gd name="connsiteX2" fmla="*/ 941841 w 1020445"/>
                <a:gd name="connsiteY2" fmla="*/ 713639 h 1224136"/>
                <a:gd name="connsiteX3" fmla="*/ 0 w 1020445"/>
                <a:gd name="connsiteY3" fmla="*/ 1224136 h 1224136"/>
                <a:gd name="connsiteX4" fmla="*/ 5703 w 1020445"/>
                <a:gd name="connsiteY4" fmla="*/ 590334 h 1224136"/>
                <a:gd name="connsiteX0" fmla="*/ 5703 w 941841"/>
                <a:gd name="connsiteY0" fmla="*/ 577634 h 1211436"/>
                <a:gd name="connsiteX1" fmla="*/ 894087 w 941841"/>
                <a:gd name="connsiteY1" fmla="*/ 0 h 1211436"/>
                <a:gd name="connsiteX2" fmla="*/ 941841 w 941841"/>
                <a:gd name="connsiteY2" fmla="*/ 700939 h 1211436"/>
                <a:gd name="connsiteX3" fmla="*/ 0 w 941841"/>
                <a:gd name="connsiteY3" fmla="*/ 1211436 h 1211436"/>
                <a:gd name="connsiteX4" fmla="*/ 5703 w 941841"/>
                <a:gd name="connsiteY4" fmla="*/ 577634 h 1211436"/>
                <a:gd name="connsiteX0" fmla="*/ 5703 w 894087"/>
                <a:gd name="connsiteY0" fmla="*/ 577634 h 1211436"/>
                <a:gd name="connsiteX1" fmla="*/ 894087 w 894087"/>
                <a:gd name="connsiteY1" fmla="*/ 0 h 1211436"/>
                <a:gd name="connsiteX2" fmla="*/ 680308 w 894087"/>
                <a:gd name="connsiteY2" fmla="*/ 669189 h 1211436"/>
                <a:gd name="connsiteX3" fmla="*/ 0 w 894087"/>
                <a:gd name="connsiteY3" fmla="*/ 1211436 h 1211436"/>
                <a:gd name="connsiteX4" fmla="*/ 5703 w 894087"/>
                <a:gd name="connsiteY4" fmla="*/ 577634 h 1211436"/>
                <a:gd name="connsiteX0" fmla="*/ 5703 w 894087"/>
                <a:gd name="connsiteY0" fmla="*/ 577634 h 1211436"/>
                <a:gd name="connsiteX1" fmla="*/ 894087 w 894087"/>
                <a:gd name="connsiteY1" fmla="*/ 0 h 1211436"/>
                <a:gd name="connsiteX2" fmla="*/ 821360 w 894087"/>
                <a:gd name="connsiteY2" fmla="*/ 704114 h 1211436"/>
                <a:gd name="connsiteX3" fmla="*/ 0 w 894087"/>
                <a:gd name="connsiteY3" fmla="*/ 1211436 h 1211436"/>
                <a:gd name="connsiteX4" fmla="*/ 5703 w 894087"/>
                <a:gd name="connsiteY4" fmla="*/ 577634 h 1211436"/>
                <a:gd name="connsiteX0" fmla="*/ 0 w 888384"/>
                <a:gd name="connsiteY0" fmla="*/ 577634 h 1208261"/>
                <a:gd name="connsiteX1" fmla="*/ 888384 w 888384"/>
                <a:gd name="connsiteY1" fmla="*/ 0 h 1208261"/>
                <a:gd name="connsiteX2" fmla="*/ 815657 w 888384"/>
                <a:gd name="connsiteY2" fmla="*/ 704114 h 1208261"/>
                <a:gd name="connsiteX3" fmla="*/ 8990 w 888384"/>
                <a:gd name="connsiteY3" fmla="*/ 1208261 h 1208261"/>
                <a:gd name="connsiteX4" fmla="*/ 0 w 888384"/>
                <a:gd name="connsiteY4" fmla="*/ 577634 h 12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384" h="1208261">
                  <a:moveTo>
                    <a:pt x="0" y="577634"/>
                  </a:moveTo>
                  <a:lnTo>
                    <a:pt x="888384" y="0"/>
                  </a:lnTo>
                  <a:lnTo>
                    <a:pt x="815657" y="704114"/>
                  </a:lnTo>
                  <a:lnTo>
                    <a:pt x="8990" y="1208261"/>
                  </a:lnTo>
                  <a:lnTo>
                    <a:pt x="0" y="577634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Равнобедренный треугольник 10">
              <a:extLst>
                <a:ext uri="{FF2B5EF4-FFF2-40B4-BE49-F238E27FC236}">
                  <a16:creationId xmlns:a16="http://schemas.microsoft.com/office/drawing/2014/main" id="{B2BA2EC1-705D-4232-AA18-5BB3EEEDFF1E}"/>
                </a:ext>
              </a:extLst>
            </p:cNvPr>
            <p:cNvSpPr/>
            <p:nvPr/>
          </p:nvSpPr>
          <p:spPr>
            <a:xfrm flipH="1">
              <a:off x="3427730" y="2651124"/>
              <a:ext cx="431796" cy="731268"/>
            </a:xfrm>
            <a:custGeom>
              <a:avLst/>
              <a:gdLst>
                <a:gd name="connsiteX0" fmla="*/ 0 w 648072"/>
                <a:gd name="connsiteY0" fmla="*/ 803178 h 803178"/>
                <a:gd name="connsiteX1" fmla="*/ 324036 w 648072"/>
                <a:gd name="connsiteY1" fmla="*/ 0 h 803178"/>
                <a:gd name="connsiteX2" fmla="*/ 648072 w 648072"/>
                <a:gd name="connsiteY2" fmla="*/ 803178 h 803178"/>
                <a:gd name="connsiteX3" fmla="*/ 0 w 648072"/>
                <a:gd name="connsiteY3" fmla="*/ 803178 h 803178"/>
                <a:gd name="connsiteX0" fmla="*/ 0 w 648072"/>
                <a:gd name="connsiteY0" fmla="*/ 812703 h 812703"/>
                <a:gd name="connsiteX1" fmla="*/ 23999 w 648072"/>
                <a:gd name="connsiteY1" fmla="*/ 0 h 812703"/>
                <a:gd name="connsiteX2" fmla="*/ 648072 w 648072"/>
                <a:gd name="connsiteY2" fmla="*/ 812703 h 812703"/>
                <a:gd name="connsiteX3" fmla="*/ 0 w 648072"/>
                <a:gd name="connsiteY3" fmla="*/ 812703 h 812703"/>
                <a:gd name="connsiteX0" fmla="*/ 9339 w 624073"/>
                <a:gd name="connsiteY0" fmla="*/ 829371 h 829371"/>
                <a:gd name="connsiteX1" fmla="*/ 0 w 624073"/>
                <a:gd name="connsiteY1" fmla="*/ 0 h 829371"/>
                <a:gd name="connsiteX2" fmla="*/ 624073 w 624073"/>
                <a:gd name="connsiteY2" fmla="*/ 812703 h 829371"/>
                <a:gd name="connsiteX3" fmla="*/ 9339 w 624073"/>
                <a:gd name="connsiteY3" fmla="*/ 829371 h 829371"/>
                <a:gd name="connsiteX0" fmla="*/ 9339 w 485960"/>
                <a:gd name="connsiteY0" fmla="*/ 829371 h 829371"/>
                <a:gd name="connsiteX1" fmla="*/ 0 w 485960"/>
                <a:gd name="connsiteY1" fmla="*/ 0 h 829371"/>
                <a:gd name="connsiteX2" fmla="*/ 485960 w 485960"/>
                <a:gd name="connsiteY2" fmla="*/ 410272 h 829371"/>
                <a:gd name="connsiteX3" fmla="*/ 9339 w 485960"/>
                <a:gd name="connsiteY3" fmla="*/ 829371 h 829371"/>
                <a:gd name="connsiteX0" fmla="*/ 0 w 498052"/>
                <a:gd name="connsiteY0" fmla="*/ 829371 h 829371"/>
                <a:gd name="connsiteX1" fmla="*/ 12092 w 498052"/>
                <a:gd name="connsiteY1" fmla="*/ 0 h 829371"/>
                <a:gd name="connsiteX2" fmla="*/ 498052 w 498052"/>
                <a:gd name="connsiteY2" fmla="*/ 410272 h 829371"/>
                <a:gd name="connsiteX3" fmla="*/ 0 w 498052"/>
                <a:gd name="connsiteY3" fmla="*/ 829371 h 829371"/>
                <a:gd name="connsiteX0" fmla="*/ 0 w 498052"/>
                <a:gd name="connsiteY0" fmla="*/ 826990 h 826990"/>
                <a:gd name="connsiteX1" fmla="*/ 2567 w 498052"/>
                <a:gd name="connsiteY1" fmla="*/ 0 h 826990"/>
                <a:gd name="connsiteX2" fmla="*/ 498052 w 498052"/>
                <a:gd name="connsiteY2" fmla="*/ 407891 h 826990"/>
                <a:gd name="connsiteX3" fmla="*/ 0 w 498052"/>
                <a:gd name="connsiteY3" fmla="*/ 826990 h 826990"/>
                <a:gd name="connsiteX0" fmla="*/ 0 w 498052"/>
                <a:gd name="connsiteY0" fmla="*/ 719040 h 719040"/>
                <a:gd name="connsiteX1" fmla="*/ 97817 w 498052"/>
                <a:gd name="connsiteY1" fmla="*/ 0 h 719040"/>
                <a:gd name="connsiteX2" fmla="*/ 498052 w 498052"/>
                <a:gd name="connsiteY2" fmla="*/ 299941 h 719040"/>
                <a:gd name="connsiteX3" fmla="*/ 0 w 498052"/>
                <a:gd name="connsiteY3" fmla="*/ 719040 h 719040"/>
                <a:gd name="connsiteX0" fmla="*/ 0 w 498052"/>
                <a:gd name="connsiteY0" fmla="*/ 677765 h 677765"/>
                <a:gd name="connsiteX1" fmla="*/ 72417 w 498052"/>
                <a:gd name="connsiteY1" fmla="*/ 0 h 677765"/>
                <a:gd name="connsiteX2" fmla="*/ 498052 w 498052"/>
                <a:gd name="connsiteY2" fmla="*/ 258666 h 677765"/>
                <a:gd name="connsiteX3" fmla="*/ 0 w 498052"/>
                <a:gd name="connsiteY3" fmla="*/ 677765 h 67776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434552 w 434552"/>
                <a:gd name="connsiteY2" fmla="*/ 258666 h 684115"/>
                <a:gd name="connsiteX3" fmla="*/ 0 w 434552"/>
                <a:gd name="connsiteY3" fmla="*/ 684115 h 684115"/>
                <a:gd name="connsiteX0" fmla="*/ 0 w 434552"/>
                <a:gd name="connsiteY0" fmla="*/ 684115 h 684115"/>
                <a:gd name="connsiteX1" fmla="*/ 8917 w 434552"/>
                <a:gd name="connsiteY1" fmla="*/ 0 h 684115"/>
                <a:gd name="connsiteX2" fmla="*/ 73897 w 434552"/>
                <a:gd name="connsiteY2" fmla="*/ 29047 h 684115"/>
                <a:gd name="connsiteX3" fmla="*/ 434552 w 434552"/>
                <a:gd name="connsiteY3" fmla="*/ 258666 h 684115"/>
                <a:gd name="connsiteX4" fmla="*/ 0 w 434552"/>
                <a:gd name="connsiteY4" fmla="*/ 684115 h 684115"/>
                <a:gd name="connsiteX0" fmla="*/ 0 w 434552"/>
                <a:gd name="connsiteY0" fmla="*/ 731268 h 731268"/>
                <a:gd name="connsiteX1" fmla="*/ 8917 w 434552"/>
                <a:gd name="connsiteY1" fmla="*/ 47153 h 731268"/>
                <a:gd name="connsiteX2" fmla="*/ 102472 w 434552"/>
                <a:gd name="connsiteY2" fmla="*/ 0 h 731268"/>
                <a:gd name="connsiteX3" fmla="*/ 434552 w 434552"/>
                <a:gd name="connsiteY3" fmla="*/ 305819 h 731268"/>
                <a:gd name="connsiteX4" fmla="*/ 0 w 434552"/>
                <a:gd name="connsiteY4" fmla="*/ 731268 h 731268"/>
                <a:gd name="connsiteX0" fmla="*/ 800 w 435352"/>
                <a:gd name="connsiteY0" fmla="*/ 731268 h 731268"/>
                <a:gd name="connsiteX1" fmla="*/ 192 w 435352"/>
                <a:gd name="connsiteY1" fmla="*/ 63028 h 731268"/>
                <a:gd name="connsiteX2" fmla="*/ 103272 w 435352"/>
                <a:gd name="connsiteY2" fmla="*/ 0 h 731268"/>
                <a:gd name="connsiteX3" fmla="*/ 435352 w 435352"/>
                <a:gd name="connsiteY3" fmla="*/ 305819 h 731268"/>
                <a:gd name="connsiteX4" fmla="*/ 800 w 435352"/>
                <a:gd name="connsiteY4" fmla="*/ 731268 h 73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352" h="731268">
                  <a:moveTo>
                    <a:pt x="800" y="731268"/>
                  </a:moveTo>
                  <a:cubicBezTo>
                    <a:pt x="1656" y="455605"/>
                    <a:pt x="-664" y="338691"/>
                    <a:pt x="192" y="63028"/>
                  </a:cubicBezTo>
                  <a:lnTo>
                    <a:pt x="103272" y="0"/>
                  </a:lnTo>
                  <a:lnTo>
                    <a:pt x="435352" y="305819"/>
                  </a:lnTo>
                  <a:lnTo>
                    <a:pt x="800" y="731268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ый треугольник 11">
              <a:extLst>
                <a:ext uri="{FF2B5EF4-FFF2-40B4-BE49-F238E27FC236}">
                  <a16:creationId xmlns:a16="http://schemas.microsoft.com/office/drawing/2014/main" id="{06EA6557-687C-41BD-BABF-E4A7FFFD914A}"/>
                </a:ext>
              </a:extLst>
            </p:cNvPr>
            <p:cNvSpPr/>
            <p:nvPr/>
          </p:nvSpPr>
          <p:spPr>
            <a:xfrm>
              <a:off x="3336429" y="2996952"/>
              <a:ext cx="511346" cy="385440"/>
            </a:xfrm>
            <a:custGeom>
              <a:avLst/>
              <a:gdLst>
                <a:gd name="connsiteX0" fmla="*/ 0 w 291887"/>
                <a:gd name="connsiteY0" fmla="*/ 265050 h 265050"/>
                <a:gd name="connsiteX1" fmla="*/ 0 w 291887"/>
                <a:gd name="connsiteY1" fmla="*/ 0 h 265050"/>
                <a:gd name="connsiteX2" fmla="*/ 291887 w 291887"/>
                <a:gd name="connsiteY2" fmla="*/ 265050 h 265050"/>
                <a:gd name="connsiteX3" fmla="*/ 0 w 291887"/>
                <a:gd name="connsiteY3" fmla="*/ 265050 h 265050"/>
                <a:gd name="connsiteX0" fmla="*/ 0 w 399837"/>
                <a:gd name="connsiteY0" fmla="*/ 265050 h 369825"/>
                <a:gd name="connsiteX1" fmla="*/ 0 w 399837"/>
                <a:gd name="connsiteY1" fmla="*/ 0 h 369825"/>
                <a:gd name="connsiteX2" fmla="*/ 399837 w 399837"/>
                <a:gd name="connsiteY2" fmla="*/ 369825 h 369825"/>
                <a:gd name="connsiteX3" fmla="*/ 0 w 399837"/>
                <a:gd name="connsiteY3" fmla="*/ 265050 h 369825"/>
                <a:gd name="connsiteX0" fmla="*/ 0 w 456987"/>
                <a:gd name="connsiteY0" fmla="*/ 52325 h 369825"/>
                <a:gd name="connsiteX1" fmla="*/ 57150 w 456987"/>
                <a:gd name="connsiteY1" fmla="*/ 0 h 369825"/>
                <a:gd name="connsiteX2" fmla="*/ 456987 w 456987"/>
                <a:gd name="connsiteY2" fmla="*/ 369825 h 369825"/>
                <a:gd name="connsiteX3" fmla="*/ 0 w 456987"/>
                <a:gd name="connsiteY3" fmla="*/ 52325 h 369825"/>
                <a:gd name="connsiteX0" fmla="*/ 0 w 476037"/>
                <a:gd name="connsiteY0" fmla="*/ 52325 h 388875"/>
                <a:gd name="connsiteX1" fmla="*/ 57150 w 476037"/>
                <a:gd name="connsiteY1" fmla="*/ 0 h 388875"/>
                <a:gd name="connsiteX2" fmla="*/ 476037 w 476037"/>
                <a:gd name="connsiteY2" fmla="*/ 388875 h 388875"/>
                <a:gd name="connsiteX3" fmla="*/ 0 w 476037"/>
                <a:gd name="connsiteY3" fmla="*/ 52325 h 38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037" h="388875">
                  <a:moveTo>
                    <a:pt x="0" y="52325"/>
                  </a:moveTo>
                  <a:lnTo>
                    <a:pt x="57150" y="0"/>
                  </a:lnTo>
                  <a:lnTo>
                    <a:pt x="476037" y="388875"/>
                  </a:lnTo>
                  <a:lnTo>
                    <a:pt x="0" y="52325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Двенадцатиугольник 8">
              <a:extLst>
                <a:ext uri="{FF2B5EF4-FFF2-40B4-BE49-F238E27FC236}">
                  <a16:creationId xmlns:a16="http://schemas.microsoft.com/office/drawing/2014/main" id="{00988245-B149-4831-9639-9E740EE7DE96}"/>
                </a:ext>
              </a:extLst>
            </p:cNvPr>
            <p:cNvSpPr/>
            <p:nvPr/>
          </p:nvSpPr>
          <p:spPr>
            <a:xfrm flipH="1">
              <a:off x="2852071" y="1086465"/>
              <a:ext cx="999028" cy="849926"/>
            </a:xfrm>
            <a:custGeom>
              <a:avLst/>
              <a:gdLst>
                <a:gd name="connsiteX0" fmla="*/ 0 w 296913"/>
                <a:gd name="connsiteY0" fmla="*/ 131781 h 360040"/>
                <a:gd name="connsiteX1" fmla="*/ 39781 w 296913"/>
                <a:gd name="connsiteY1" fmla="*/ 48239 h 360040"/>
                <a:gd name="connsiteX2" fmla="*/ 108676 w 296913"/>
                <a:gd name="connsiteY2" fmla="*/ 0 h 360040"/>
                <a:gd name="connsiteX3" fmla="*/ 188237 w 296913"/>
                <a:gd name="connsiteY3" fmla="*/ 0 h 360040"/>
                <a:gd name="connsiteX4" fmla="*/ 257132 w 296913"/>
                <a:gd name="connsiteY4" fmla="*/ 48239 h 360040"/>
                <a:gd name="connsiteX5" fmla="*/ 296913 w 296913"/>
                <a:gd name="connsiteY5" fmla="*/ 131781 h 360040"/>
                <a:gd name="connsiteX6" fmla="*/ 296913 w 296913"/>
                <a:gd name="connsiteY6" fmla="*/ 228259 h 360040"/>
                <a:gd name="connsiteX7" fmla="*/ 257132 w 296913"/>
                <a:gd name="connsiteY7" fmla="*/ 311801 h 360040"/>
                <a:gd name="connsiteX8" fmla="*/ 188237 w 296913"/>
                <a:gd name="connsiteY8" fmla="*/ 360040 h 360040"/>
                <a:gd name="connsiteX9" fmla="*/ 108676 w 296913"/>
                <a:gd name="connsiteY9" fmla="*/ 360040 h 360040"/>
                <a:gd name="connsiteX10" fmla="*/ 39781 w 296913"/>
                <a:gd name="connsiteY10" fmla="*/ 311801 h 360040"/>
                <a:gd name="connsiteX11" fmla="*/ 0 w 296913"/>
                <a:gd name="connsiteY11" fmla="*/ 228259 h 360040"/>
                <a:gd name="connsiteX12" fmla="*/ 0 w 296913"/>
                <a:gd name="connsiteY12" fmla="*/ 131781 h 360040"/>
                <a:gd name="connsiteX0" fmla="*/ 0 w 340637"/>
                <a:gd name="connsiteY0" fmla="*/ 433406 h 661665"/>
                <a:gd name="connsiteX1" fmla="*/ 39781 w 340637"/>
                <a:gd name="connsiteY1" fmla="*/ 349864 h 661665"/>
                <a:gd name="connsiteX2" fmla="*/ 108676 w 340637"/>
                <a:gd name="connsiteY2" fmla="*/ 301625 h 661665"/>
                <a:gd name="connsiteX3" fmla="*/ 340637 w 340637"/>
                <a:gd name="connsiteY3" fmla="*/ 0 h 661665"/>
                <a:gd name="connsiteX4" fmla="*/ 257132 w 340637"/>
                <a:gd name="connsiteY4" fmla="*/ 349864 h 661665"/>
                <a:gd name="connsiteX5" fmla="*/ 296913 w 340637"/>
                <a:gd name="connsiteY5" fmla="*/ 433406 h 661665"/>
                <a:gd name="connsiteX6" fmla="*/ 296913 w 340637"/>
                <a:gd name="connsiteY6" fmla="*/ 529884 h 661665"/>
                <a:gd name="connsiteX7" fmla="*/ 257132 w 340637"/>
                <a:gd name="connsiteY7" fmla="*/ 613426 h 661665"/>
                <a:gd name="connsiteX8" fmla="*/ 188237 w 340637"/>
                <a:gd name="connsiteY8" fmla="*/ 661665 h 661665"/>
                <a:gd name="connsiteX9" fmla="*/ 108676 w 340637"/>
                <a:gd name="connsiteY9" fmla="*/ 661665 h 661665"/>
                <a:gd name="connsiteX10" fmla="*/ 39781 w 340637"/>
                <a:gd name="connsiteY10" fmla="*/ 613426 h 661665"/>
                <a:gd name="connsiteX11" fmla="*/ 0 w 340637"/>
                <a:gd name="connsiteY11" fmla="*/ 529884 h 661665"/>
                <a:gd name="connsiteX12" fmla="*/ 0 w 340637"/>
                <a:gd name="connsiteY12" fmla="*/ 433406 h 661665"/>
                <a:gd name="connsiteX0" fmla="*/ 0 w 371432"/>
                <a:gd name="connsiteY0" fmla="*/ 433406 h 661665"/>
                <a:gd name="connsiteX1" fmla="*/ 39781 w 371432"/>
                <a:gd name="connsiteY1" fmla="*/ 349864 h 661665"/>
                <a:gd name="connsiteX2" fmla="*/ 108676 w 371432"/>
                <a:gd name="connsiteY2" fmla="*/ 301625 h 661665"/>
                <a:gd name="connsiteX3" fmla="*/ 340637 w 371432"/>
                <a:gd name="connsiteY3" fmla="*/ 0 h 661665"/>
                <a:gd name="connsiteX4" fmla="*/ 371432 w 371432"/>
                <a:gd name="connsiteY4" fmla="*/ 118089 h 661665"/>
                <a:gd name="connsiteX5" fmla="*/ 296913 w 371432"/>
                <a:gd name="connsiteY5" fmla="*/ 433406 h 661665"/>
                <a:gd name="connsiteX6" fmla="*/ 296913 w 371432"/>
                <a:gd name="connsiteY6" fmla="*/ 529884 h 661665"/>
                <a:gd name="connsiteX7" fmla="*/ 257132 w 371432"/>
                <a:gd name="connsiteY7" fmla="*/ 613426 h 661665"/>
                <a:gd name="connsiteX8" fmla="*/ 188237 w 371432"/>
                <a:gd name="connsiteY8" fmla="*/ 661665 h 661665"/>
                <a:gd name="connsiteX9" fmla="*/ 108676 w 371432"/>
                <a:gd name="connsiteY9" fmla="*/ 661665 h 661665"/>
                <a:gd name="connsiteX10" fmla="*/ 39781 w 371432"/>
                <a:gd name="connsiteY10" fmla="*/ 613426 h 661665"/>
                <a:gd name="connsiteX11" fmla="*/ 0 w 371432"/>
                <a:gd name="connsiteY11" fmla="*/ 529884 h 661665"/>
                <a:gd name="connsiteX12" fmla="*/ 0 w 371432"/>
                <a:gd name="connsiteY12" fmla="*/ 433406 h 6616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96913 w 371432"/>
                <a:gd name="connsiteY5" fmla="*/ 44610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98488 w 371432"/>
                <a:gd name="connsiteY5" fmla="*/ 16988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968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157213 w 371432"/>
                <a:gd name="connsiteY5" fmla="*/ 112731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1432"/>
                <a:gd name="connsiteY0" fmla="*/ 446106 h 674365"/>
                <a:gd name="connsiteX1" fmla="*/ 39781 w 371432"/>
                <a:gd name="connsiteY1" fmla="*/ 362564 h 674365"/>
                <a:gd name="connsiteX2" fmla="*/ 134076 w 371432"/>
                <a:gd name="connsiteY2" fmla="*/ 0 h 674365"/>
                <a:gd name="connsiteX3" fmla="*/ 340637 w 371432"/>
                <a:gd name="connsiteY3" fmla="*/ 12700 h 674365"/>
                <a:gd name="connsiteX4" fmla="*/ 371432 w 371432"/>
                <a:gd name="connsiteY4" fmla="*/ 130789 h 674365"/>
                <a:gd name="connsiteX5" fmla="*/ 204838 w 371432"/>
                <a:gd name="connsiteY5" fmla="*/ 134956 h 674365"/>
                <a:gd name="connsiteX6" fmla="*/ 296913 w 371432"/>
                <a:gd name="connsiteY6" fmla="*/ 542584 h 674365"/>
                <a:gd name="connsiteX7" fmla="*/ 257132 w 371432"/>
                <a:gd name="connsiteY7" fmla="*/ 626126 h 674365"/>
                <a:gd name="connsiteX8" fmla="*/ 188237 w 371432"/>
                <a:gd name="connsiteY8" fmla="*/ 674365 h 674365"/>
                <a:gd name="connsiteX9" fmla="*/ 108676 w 371432"/>
                <a:gd name="connsiteY9" fmla="*/ 674365 h 674365"/>
                <a:gd name="connsiteX10" fmla="*/ 39781 w 371432"/>
                <a:gd name="connsiteY10" fmla="*/ 626126 h 674365"/>
                <a:gd name="connsiteX11" fmla="*/ 0 w 371432"/>
                <a:gd name="connsiteY11" fmla="*/ 542584 h 674365"/>
                <a:gd name="connsiteX12" fmla="*/ 0 w 371432"/>
                <a:gd name="connsiteY12" fmla="*/ 446106 h 674365"/>
                <a:gd name="connsiteX0" fmla="*/ 0 w 374607"/>
                <a:gd name="connsiteY0" fmla="*/ 446106 h 674365"/>
                <a:gd name="connsiteX1" fmla="*/ 39781 w 374607"/>
                <a:gd name="connsiteY1" fmla="*/ 362564 h 674365"/>
                <a:gd name="connsiteX2" fmla="*/ 134076 w 374607"/>
                <a:gd name="connsiteY2" fmla="*/ 0 h 674365"/>
                <a:gd name="connsiteX3" fmla="*/ 340637 w 374607"/>
                <a:gd name="connsiteY3" fmla="*/ 12700 h 674365"/>
                <a:gd name="connsiteX4" fmla="*/ 374607 w 374607"/>
                <a:gd name="connsiteY4" fmla="*/ 102214 h 674365"/>
                <a:gd name="connsiteX5" fmla="*/ 204838 w 374607"/>
                <a:gd name="connsiteY5" fmla="*/ 134956 h 674365"/>
                <a:gd name="connsiteX6" fmla="*/ 296913 w 374607"/>
                <a:gd name="connsiteY6" fmla="*/ 542584 h 674365"/>
                <a:gd name="connsiteX7" fmla="*/ 257132 w 374607"/>
                <a:gd name="connsiteY7" fmla="*/ 626126 h 674365"/>
                <a:gd name="connsiteX8" fmla="*/ 188237 w 374607"/>
                <a:gd name="connsiteY8" fmla="*/ 674365 h 674365"/>
                <a:gd name="connsiteX9" fmla="*/ 108676 w 374607"/>
                <a:gd name="connsiteY9" fmla="*/ 674365 h 674365"/>
                <a:gd name="connsiteX10" fmla="*/ 39781 w 374607"/>
                <a:gd name="connsiteY10" fmla="*/ 626126 h 674365"/>
                <a:gd name="connsiteX11" fmla="*/ 0 w 374607"/>
                <a:gd name="connsiteY11" fmla="*/ 542584 h 674365"/>
                <a:gd name="connsiteX12" fmla="*/ 0 w 374607"/>
                <a:gd name="connsiteY12" fmla="*/ 446106 h 674365"/>
                <a:gd name="connsiteX0" fmla="*/ 0 w 382638"/>
                <a:gd name="connsiteY0" fmla="*/ 446106 h 674365"/>
                <a:gd name="connsiteX1" fmla="*/ 39781 w 382638"/>
                <a:gd name="connsiteY1" fmla="*/ 362564 h 674365"/>
                <a:gd name="connsiteX2" fmla="*/ 134076 w 382638"/>
                <a:gd name="connsiteY2" fmla="*/ 0 h 674365"/>
                <a:gd name="connsiteX3" fmla="*/ 340637 w 382638"/>
                <a:gd name="connsiteY3" fmla="*/ 12700 h 674365"/>
                <a:gd name="connsiteX4" fmla="*/ 374607 w 382638"/>
                <a:gd name="connsiteY4" fmla="*/ 102214 h 674365"/>
                <a:gd name="connsiteX5" fmla="*/ 204838 w 382638"/>
                <a:gd name="connsiteY5" fmla="*/ 134956 h 674365"/>
                <a:gd name="connsiteX6" fmla="*/ 382638 w 382638"/>
                <a:gd name="connsiteY6" fmla="*/ 434634 h 674365"/>
                <a:gd name="connsiteX7" fmla="*/ 257132 w 382638"/>
                <a:gd name="connsiteY7" fmla="*/ 626126 h 674365"/>
                <a:gd name="connsiteX8" fmla="*/ 188237 w 382638"/>
                <a:gd name="connsiteY8" fmla="*/ 674365 h 674365"/>
                <a:gd name="connsiteX9" fmla="*/ 108676 w 382638"/>
                <a:gd name="connsiteY9" fmla="*/ 674365 h 674365"/>
                <a:gd name="connsiteX10" fmla="*/ 39781 w 382638"/>
                <a:gd name="connsiteY10" fmla="*/ 626126 h 674365"/>
                <a:gd name="connsiteX11" fmla="*/ 0 w 382638"/>
                <a:gd name="connsiteY11" fmla="*/ 542584 h 674365"/>
                <a:gd name="connsiteX12" fmla="*/ 0 w 382638"/>
                <a:gd name="connsiteY12" fmla="*/ 446106 h 674365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88237 w 1142957"/>
                <a:gd name="connsiteY8" fmla="*/ 784839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42957"/>
                <a:gd name="connsiteY0" fmla="*/ 556580 h 784839"/>
                <a:gd name="connsiteX1" fmla="*/ 39781 w 1142957"/>
                <a:gd name="connsiteY1" fmla="*/ 473038 h 784839"/>
                <a:gd name="connsiteX2" fmla="*/ 134076 w 1142957"/>
                <a:gd name="connsiteY2" fmla="*/ 110474 h 784839"/>
                <a:gd name="connsiteX3" fmla="*/ 340637 w 1142957"/>
                <a:gd name="connsiteY3" fmla="*/ 123174 h 784839"/>
                <a:gd name="connsiteX4" fmla="*/ 374607 w 1142957"/>
                <a:gd name="connsiteY4" fmla="*/ 212688 h 784839"/>
                <a:gd name="connsiteX5" fmla="*/ 204838 w 1142957"/>
                <a:gd name="connsiteY5" fmla="*/ 245430 h 784839"/>
                <a:gd name="connsiteX6" fmla="*/ 382638 w 1142957"/>
                <a:gd name="connsiteY6" fmla="*/ 545108 h 784839"/>
                <a:gd name="connsiteX7" fmla="*/ 1142957 w 1142957"/>
                <a:gd name="connsiteY7" fmla="*/ 0 h 784839"/>
                <a:gd name="connsiteX8" fmla="*/ 1137562 w 1142957"/>
                <a:gd name="connsiteY8" fmla="*/ 273664 h 784839"/>
                <a:gd name="connsiteX9" fmla="*/ 108676 w 1142957"/>
                <a:gd name="connsiteY9" fmla="*/ 784839 h 784839"/>
                <a:gd name="connsiteX10" fmla="*/ 39781 w 1142957"/>
                <a:gd name="connsiteY10" fmla="*/ 736600 h 784839"/>
                <a:gd name="connsiteX11" fmla="*/ 0 w 1142957"/>
                <a:gd name="connsiteY11" fmla="*/ 653058 h 784839"/>
                <a:gd name="connsiteX12" fmla="*/ 0 w 1142957"/>
                <a:gd name="connsiteY12" fmla="*/ 556580 h 784839"/>
                <a:gd name="connsiteX0" fmla="*/ 0 w 1158832"/>
                <a:gd name="connsiteY0" fmla="*/ 556580 h 784839"/>
                <a:gd name="connsiteX1" fmla="*/ 39781 w 1158832"/>
                <a:gd name="connsiteY1" fmla="*/ 473038 h 784839"/>
                <a:gd name="connsiteX2" fmla="*/ 134076 w 1158832"/>
                <a:gd name="connsiteY2" fmla="*/ 110474 h 784839"/>
                <a:gd name="connsiteX3" fmla="*/ 340637 w 1158832"/>
                <a:gd name="connsiteY3" fmla="*/ 123174 h 784839"/>
                <a:gd name="connsiteX4" fmla="*/ 374607 w 1158832"/>
                <a:gd name="connsiteY4" fmla="*/ 212688 h 784839"/>
                <a:gd name="connsiteX5" fmla="*/ 204838 w 1158832"/>
                <a:gd name="connsiteY5" fmla="*/ 245430 h 784839"/>
                <a:gd name="connsiteX6" fmla="*/ 382638 w 1158832"/>
                <a:gd name="connsiteY6" fmla="*/ 545108 h 784839"/>
                <a:gd name="connsiteX7" fmla="*/ 1158832 w 1158832"/>
                <a:gd name="connsiteY7" fmla="*/ 0 h 784839"/>
                <a:gd name="connsiteX8" fmla="*/ 1137562 w 1158832"/>
                <a:gd name="connsiteY8" fmla="*/ 273664 h 784839"/>
                <a:gd name="connsiteX9" fmla="*/ 108676 w 1158832"/>
                <a:gd name="connsiteY9" fmla="*/ 784839 h 784839"/>
                <a:gd name="connsiteX10" fmla="*/ 39781 w 1158832"/>
                <a:gd name="connsiteY10" fmla="*/ 736600 h 784839"/>
                <a:gd name="connsiteX11" fmla="*/ 0 w 1158832"/>
                <a:gd name="connsiteY11" fmla="*/ 653058 h 784839"/>
                <a:gd name="connsiteX12" fmla="*/ 0 w 1158832"/>
                <a:gd name="connsiteY12" fmla="*/ 556580 h 784839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39781 w 1158832"/>
                <a:gd name="connsiteY10" fmla="*/ 736600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96931 w 1158832"/>
                <a:gd name="connsiteY10" fmla="*/ 720725 h 864214"/>
                <a:gd name="connsiteX11" fmla="*/ 0 w 1158832"/>
                <a:gd name="connsiteY11" fmla="*/ 653058 h 864214"/>
                <a:gd name="connsiteX12" fmla="*/ 0 w 1158832"/>
                <a:gd name="connsiteY12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653058 h 864214"/>
                <a:gd name="connsiteX11" fmla="*/ 0 w 1158832"/>
                <a:gd name="connsiteY11" fmla="*/ 556580 h 864214"/>
                <a:gd name="connsiteX0" fmla="*/ 0 w 1158832"/>
                <a:gd name="connsiteY0" fmla="*/ 556580 h 864214"/>
                <a:gd name="connsiteX1" fmla="*/ 39781 w 1158832"/>
                <a:gd name="connsiteY1" fmla="*/ 473038 h 864214"/>
                <a:gd name="connsiteX2" fmla="*/ 134076 w 1158832"/>
                <a:gd name="connsiteY2" fmla="*/ 110474 h 864214"/>
                <a:gd name="connsiteX3" fmla="*/ 340637 w 1158832"/>
                <a:gd name="connsiteY3" fmla="*/ 123174 h 864214"/>
                <a:gd name="connsiteX4" fmla="*/ 374607 w 1158832"/>
                <a:gd name="connsiteY4" fmla="*/ 212688 h 864214"/>
                <a:gd name="connsiteX5" fmla="*/ 204838 w 1158832"/>
                <a:gd name="connsiteY5" fmla="*/ 245430 h 864214"/>
                <a:gd name="connsiteX6" fmla="*/ 382638 w 1158832"/>
                <a:gd name="connsiteY6" fmla="*/ 545108 h 864214"/>
                <a:gd name="connsiteX7" fmla="*/ 1158832 w 1158832"/>
                <a:gd name="connsiteY7" fmla="*/ 0 h 864214"/>
                <a:gd name="connsiteX8" fmla="*/ 1137562 w 1158832"/>
                <a:gd name="connsiteY8" fmla="*/ 273664 h 864214"/>
                <a:gd name="connsiteX9" fmla="*/ 115026 w 1158832"/>
                <a:gd name="connsiteY9" fmla="*/ 864214 h 864214"/>
                <a:gd name="connsiteX10" fmla="*/ 0 w 1158832"/>
                <a:gd name="connsiteY10" fmla="*/ 556580 h 864214"/>
                <a:gd name="connsiteX0" fmla="*/ 75245 w 1119051"/>
                <a:gd name="connsiteY0" fmla="*/ 864214 h 864214"/>
                <a:gd name="connsiteX1" fmla="*/ 0 w 1119051"/>
                <a:gd name="connsiteY1" fmla="*/ 473038 h 864214"/>
                <a:gd name="connsiteX2" fmla="*/ 94295 w 1119051"/>
                <a:gd name="connsiteY2" fmla="*/ 110474 h 864214"/>
                <a:gd name="connsiteX3" fmla="*/ 300856 w 1119051"/>
                <a:gd name="connsiteY3" fmla="*/ 123174 h 864214"/>
                <a:gd name="connsiteX4" fmla="*/ 334826 w 1119051"/>
                <a:gd name="connsiteY4" fmla="*/ 212688 h 864214"/>
                <a:gd name="connsiteX5" fmla="*/ 165057 w 1119051"/>
                <a:gd name="connsiteY5" fmla="*/ 245430 h 864214"/>
                <a:gd name="connsiteX6" fmla="*/ 342857 w 1119051"/>
                <a:gd name="connsiteY6" fmla="*/ 545108 h 864214"/>
                <a:gd name="connsiteX7" fmla="*/ 1119051 w 1119051"/>
                <a:gd name="connsiteY7" fmla="*/ 0 h 864214"/>
                <a:gd name="connsiteX8" fmla="*/ 1097781 w 1119051"/>
                <a:gd name="connsiteY8" fmla="*/ 273664 h 864214"/>
                <a:gd name="connsiteX9" fmla="*/ 75245 w 1119051"/>
                <a:gd name="connsiteY9" fmla="*/ 864214 h 864214"/>
                <a:gd name="connsiteX0" fmla="*/ 0 w 1043806"/>
                <a:gd name="connsiteY0" fmla="*/ 864214 h 864214"/>
                <a:gd name="connsiteX1" fmla="*/ 19050 w 1043806"/>
                <a:gd name="connsiteY1" fmla="*/ 110474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2700 w 1056506"/>
                <a:gd name="connsiteY0" fmla="*/ 864214 h 864214"/>
                <a:gd name="connsiteX1" fmla="*/ 0 w 1056506"/>
                <a:gd name="connsiteY1" fmla="*/ 94599 h 864214"/>
                <a:gd name="connsiteX2" fmla="*/ 238311 w 1056506"/>
                <a:gd name="connsiteY2" fmla="*/ 123174 h 864214"/>
                <a:gd name="connsiteX3" fmla="*/ 272281 w 1056506"/>
                <a:gd name="connsiteY3" fmla="*/ 212688 h 864214"/>
                <a:gd name="connsiteX4" fmla="*/ 102512 w 1056506"/>
                <a:gd name="connsiteY4" fmla="*/ 245430 h 864214"/>
                <a:gd name="connsiteX5" fmla="*/ 280312 w 1056506"/>
                <a:gd name="connsiteY5" fmla="*/ 545108 h 864214"/>
                <a:gd name="connsiteX6" fmla="*/ 1056506 w 1056506"/>
                <a:gd name="connsiteY6" fmla="*/ 0 h 864214"/>
                <a:gd name="connsiteX7" fmla="*/ 1035236 w 1056506"/>
                <a:gd name="connsiteY7" fmla="*/ 273664 h 864214"/>
                <a:gd name="connsiteX8" fmla="*/ 12700 w 1056506"/>
                <a:gd name="connsiteY8" fmla="*/ 864214 h 864214"/>
                <a:gd name="connsiteX0" fmla="*/ 0 w 1043806"/>
                <a:gd name="connsiteY0" fmla="*/ 864214 h 864214"/>
                <a:gd name="connsiteX1" fmla="*/ 0 w 1043806"/>
                <a:gd name="connsiteY1" fmla="*/ 94599 h 864214"/>
                <a:gd name="connsiteX2" fmla="*/ 225611 w 1043806"/>
                <a:gd name="connsiteY2" fmla="*/ 123174 h 864214"/>
                <a:gd name="connsiteX3" fmla="*/ 259581 w 1043806"/>
                <a:gd name="connsiteY3" fmla="*/ 212688 h 864214"/>
                <a:gd name="connsiteX4" fmla="*/ 89812 w 1043806"/>
                <a:gd name="connsiteY4" fmla="*/ 245430 h 864214"/>
                <a:gd name="connsiteX5" fmla="*/ 267612 w 1043806"/>
                <a:gd name="connsiteY5" fmla="*/ 545108 h 864214"/>
                <a:gd name="connsiteX6" fmla="*/ 1043806 w 1043806"/>
                <a:gd name="connsiteY6" fmla="*/ 0 h 864214"/>
                <a:gd name="connsiteX7" fmla="*/ 1022536 w 1043806"/>
                <a:gd name="connsiteY7" fmla="*/ 273664 h 864214"/>
                <a:gd name="connsiteX8" fmla="*/ 0 w 1043806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10094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6350 w 1050156"/>
                <a:gd name="connsiteY0" fmla="*/ 864214 h 864214"/>
                <a:gd name="connsiteX1" fmla="*/ 0 w 1050156"/>
                <a:gd name="connsiteY1" fmla="*/ 100949 h 864214"/>
                <a:gd name="connsiteX2" fmla="*/ 231961 w 1050156"/>
                <a:gd name="connsiteY2" fmla="*/ 123174 h 864214"/>
                <a:gd name="connsiteX3" fmla="*/ 265931 w 1050156"/>
                <a:gd name="connsiteY3" fmla="*/ 212688 h 864214"/>
                <a:gd name="connsiteX4" fmla="*/ 96162 w 1050156"/>
                <a:gd name="connsiteY4" fmla="*/ 245430 h 864214"/>
                <a:gd name="connsiteX5" fmla="*/ 273962 w 1050156"/>
                <a:gd name="connsiteY5" fmla="*/ 545108 h 864214"/>
                <a:gd name="connsiteX6" fmla="*/ 1050156 w 1050156"/>
                <a:gd name="connsiteY6" fmla="*/ 0 h 864214"/>
                <a:gd name="connsiteX7" fmla="*/ 1028886 w 1050156"/>
                <a:gd name="connsiteY7" fmla="*/ 273664 h 864214"/>
                <a:gd name="connsiteX8" fmla="*/ 6350 w 1050156"/>
                <a:gd name="connsiteY8" fmla="*/ 864214 h 864214"/>
                <a:gd name="connsiteX0" fmla="*/ 22225 w 1066031"/>
                <a:gd name="connsiteY0" fmla="*/ 864214 h 864214"/>
                <a:gd name="connsiteX1" fmla="*/ 0 w 1066031"/>
                <a:gd name="connsiteY1" fmla="*/ 97774 h 864214"/>
                <a:gd name="connsiteX2" fmla="*/ 247836 w 1066031"/>
                <a:gd name="connsiteY2" fmla="*/ 123174 h 864214"/>
                <a:gd name="connsiteX3" fmla="*/ 281806 w 1066031"/>
                <a:gd name="connsiteY3" fmla="*/ 212688 h 864214"/>
                <a:gd name="connsiteX4" fmla="*/ 112037 w 1066031"/>
                <a:gd name="connsiteY4" fmla="*/ 245430 h 864214"/>
                <a:gd name="connsiteX5" fmla="*/ 289837 w 1066031"/>
                <a:gd name="connsiteY5" fmla="*/ 545108 h 864214"/>
                <a:gd name="connsiteX6" fmla="*/ 1066031 w 1066031"/>
                <a:gd name="connsiteY6" fmla="*/ 0 h 864214"/>
                <a:gd name="connsiteX7" fmla="*/ 1044761 w 1066031"/>
                <a:gd name="connsiteY7" fmla="*/ 273664 h 864214"/>
                <a:gd name="connsiteX8" fmla="*/ 22225 w 1066031"/>
                <a:gd name="connsiteY8" fmla="*/ 864214 h 864214"/>
                <a:gd name="connsiteX0" fmla="*/ 19050 w 1062856"/>
                <a:gd name="connsiteY0" fmla="*/ 864214 h 864214"/>
                <a:gd name="connsiteX1" fmla="*/ 0 w 1062856"/>
                <a:gd name="connsiteY1" fmla="*/ 94599 h 864214"/>
                <a:gd name="connsiteX2" fmla="*/ 244661 w 1062856"/>
                <a:gd name="connsiteY2" fmla="*/ 123174 h 864214"/>
                <a:gd name="connsiteX3" fmla="*/ 278631 w 1062856"/>
                <a:gd name="connsiteY3" fmla="*/ 212688 h 864214"/>
                <a:gd name="connsiteX4" fmla="*/ 108862 w 1062856"/>
                <a:gd name="connsiteY4" fmla="*/ 245430 h 864214"/>
                <a:gd name="connsiteX5" fmla="*/ 286662 w 1062856"/>
                <a:gd name="connsiteY5" fmla="*/ 545108 h 864214"/>
                <a:gd name="connsiteX6" fmla="*/ 1062856 w 1062856"/>
                <a:gd name="connsiteY6" fmla="*/ 0 h 864214"/>
                <a:gd name="connsiteX7" fmla="*/ 1041586 w 1062856"/>
                <a:gd name="connsiteY7" fmla="*/ 273664 h 864214"/>
                <a:gd name="connsiteX8" fmla="*/ 19050 w 1062856"/>
                <a:gd name="connsiteY8" fmla="*/ 864214 h 864214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41586 w 1062856"/>
                <a:gd name="connsiteY7" fmla="*/ 273664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35236 w 1062856"/>
                <a:gd name="connsiteY7" fmla="*/ 308589 h 924539"/>
                <a:gd name="connsiteX8" fmla="*/ 9525 w 1062856"/>
                <a:gd name="connsiteY8" fmla="*/ 924539 h 924539"/>
                <a:gd name="connsiteX0" fmla="*/ 9525 w 1062856"/>
                <a:gd name="connsiteY0" fmla="*/ 924539 h 924539"/>
                <a:gd name="connsiteX1" fmla="*/ 0 w 1062856"/>
                <a:gd name="connsiteY1" fmla="*/ 94599 h 924539"/>
                <a:gd name="connsiteX2" fmla="*/ 244661 w 1062856"/>
                <a:gd name="connsiteY2" fmla="*/ 123174 h 924539"/>
                <a:gd name="connsiteX3" fmla="*/ 278631 w 1062856"/>
                <a:gd name="connsiteY3" fmla="*/ 212688 h 924539"/>
                <a:gd name="connsiteX4" fmla="*/ 108862 w 1062856"/>
                <a:gd name="connsiteY4" fmla="*/ 245430 h 924539"/>
                <a:gd name="connsiteX5" fmla="*/ 286662 w 1062856"/>
                <a:gd name="connsiteY5" fmla="*/ 545108 h 924539"/>
                <a:gd name="connsiteX6" fmla="*/ 1062856 w 1062856"/>
                <a:gd name="connsiteY6" fmla="*/ 0 h 924539"/>
                <a:gd name="connsiteX7" fmla="*/ 1051111 w 1062856"/>
                <a:gd name="connsiteY7" fmla="*/ 305414 h 924539"/>
                <a:gd name="connsiteX8" fmla="*/ 9525 w 1062856"/>
                <a:gd name="connsiteY8" fmla="*/ 924539 h 924539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78631 w 1088256"/>
                <a:gd name="connsiteY3" fmla="*/ 22221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44661 w 1088256"/>
                <a:gd name="connsiteY2" fmla="*/ 13269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9525 w 1088256"/>
                <a:gd name="connsiteY0" fmla="*/ 934064 h 934064"/>
                <a:gd name="connsiteX1" fmla="*/ 0 w 1088256"/>
                <a:gd name="connsiteY1" fmla="*/ 104124 h 934064"/>
                <a:gd name="connsiteX2" fmla="*/ 254186 w 1088256"/>
                <a:gd name="connsiteY2" fmla="*/ 151749 h 934064"/>
                <a:gd name="connsiteX3" fmla="*/ 265931 w 1088256"/>
                <a:gd name="connsiteY3" fmla="*/ 241263 h 934064"/>
                <a:gd name="connsiteX4" fmla="*/ 108862 w 1088256"/>
                <a:gd name="connsiteY4" fmla="*/ 254955 h 934064"/>
                <a:gd name="connsiteX5" fmla="*/ 286662 w 1088256"/>
                <a:gd name="connsiteY5" fmla="*/ 554633 h 934064"/>
                <a:gd name="connsiteX6" fmla="*/ 1088256 w 1088256"/>
                <a:gd name="connsiteY6" fmla="*/ 0 h 934064"/>
                <a:gd name="connsiteX7" fmla="*/ 1051111 w 1088256"/>
                <a:gd name="connsiteY7" fmla="*/ 314939 h 934064"/>
                <a:gd name="connsiteX8" fmla="*/ 9525 w 1088256"/>
                <a:gd name="connsiteY8" fmla="*/ 934064 h 934064"/>
                <a:gd name="connsiteX0" fmla="*/ 83 w 1078814"/>
                <a:gd name="connsiteY0" fmla="*/ 934064 h 934064"/>
                <a:gd name="connsiteX1" fmla="*/ 35008 w 1078814"/>
                <a:gd name="connsiteY1" fmla="*/ 126349 h 934064"/>
                <a:gd name="connsiteX2" fmla="*/ 244744 w 1078814"/>
                <a:gd name="connsiteY2" fmla="*/ 151749 h 934064"/>
                <a:gd name="connsiteX3" fmla="*/ 256489 w 1078814"/>
                <a:gd name="connsiteY3" fmla="*/ 241263 h 934064"/>
                <a:gd name="connsiteX4" fmla="*/ 99420 w 1078814"/>
                <a:gd name="connsiteY4" fmla="*/ 254955 h 934064"/>
                <a:gd name="connsiteX5" fmla="*/ 277220 w 1078814"/>
                <a:gd name="connsiteY5" fmla="*/ 554633 h 934064"/>
                <a:gd name="connsiteX6" fmla="*/ 1078814 w 1078814"/>
                <a:gd name="connsiteY6" fmla="*/ 0 h 934064"/>
                <a:gd name="connsiteX7" fmla="*/ 1041669 w 1078814"/>
                <a:gd name="connsiteY7" fmla="*/ 314939 h 934064"/>
                <a:gd name="connsiteX8" fmla="*/ 83 w 1078814"/>
                <a:gd name="connsiteY8" fmla="*/ 934064 h 934064"/>
                <a:gd name="connsiteX0" fmla="*/ 89 w 1078820"/>
                <a:gd name="connsiteY0" fmla="*/ 934064 h 934064"/>
                <a:gd name="connsiteX1" fmla="*/ 31839 w 1078820"/>
                <a:gd name="connsiteY1" fmla="*/ 113649 h 934064"/>
                <a:gd name="connsiteX2" fmla="*/ 244750 w 1078820"/>
                <a:gd name="connsiteY2" fmla="*/ 151749 h 934064"/>
                <a:gd name="connsiteX3" fmla="*/ 256495 w 1078820"/>
                <a:gd name="connsiteY3" fmla="*/ 241263 h 934064"/>
                <a:gd name="connsiteX4" fmla="*/ 99426 w 1078820"/>
                <a:gd name="connsiteY4" fmla="*/ 254955 h 934064"/>
                <a:gd name="connsiteX5" fmla="*/ 277226 w 1078820"/>
                <a:gd name="connsiteY5" fmla="*/ 554633 h 934064"/>
                <a:gd name="connsiteX6" fmla="*/ 1078820 w 1078820"/>
                <a:gd name="connsiteY6" fmla="*/ 0 h 934064"/>
                <a:gd name="connsiteX7" fmla="*/ 1041675 w 1078820"/>
                <a:gd name="connsiteY7" fmla="*/ 314939 h 934064"/>
                <a:gd name="connsiteX8" fmla="*/ 89 w 1078820"/>
                <a:gd name="connsiteY8" fmla="*/ 934064 h 934064"/>
                <a:gd name="connsiteX0" fmla="*/ 53975 w 1046981"/>
                <a:gd name="connsiteY0" fmla="*/ 813414 h 813414"/>
                <a:gd name="connsiteX1" fmla="*/ 0 w 1046981"/>
                <a:gd name="connsiteY1" fmla="*/ 113649 h 813414"/>
                <a:gd name="connsiteX2" fmla="*/ 212911 w 1046981"/>
                <a:gd name="connsiteY2" fmla="*/ 151749 h 813414"/>
                <a:gd name="connsiteX3" fmla="*/ 224656 w 1046981"/>
                <a:gd name="connsiteY3" fmla="*/ 241263 h 813414"/>
                <a:gd name="connsiteX4" fmla="*/ 67587 w 1046981"/>
                <a:gd name="connsiteY4" fmla="*/ 254955 h 813414"/>
                <a:gd name="connsiteX5" fmla="*/ 245387 w 1046981"/>
                <a:gd name="connsiteY5" fmla="*/ 554633 h 813414"/>
                <a:gd name="connsiteX6" fmla="*/ 1046981 w 1046981"/>
                <a:gd name="connsiteY6" fmla="*/ 0 h 813414"/>
                <a:gd name="connsiteX7" fmla="*/ 1009836 w 1046981"/>
                <a:gd name="connsiteY7" fmla="*/ 314939 h 813414"/>
                <a:gd name="connsiteX8" fmla="*/ 53975 w 1046981"/>
                <a:gd name="connsiteY8" fmla="*/ 813414 h 813414"/>
                <a:gd name="connsiteX0" fmla="*/ 611 w 1047592"/>
                <a:gd name="connsiteY0" fmla="*/ 873739 h 873739"/>
                <a:gd name="connsiteX1" fmla="*/ 611 w 1047592"/>
                <a:gd name="connsiteY1" fmla="*/ 113649 h 873739"/>
                <a:gd name="connsiteX2" fmla="*/ 213522 w 1047592"/>
                <a:gd name="connsiteY2" fmla="*/ 151749 h 873739"/>
                <a:gd name="connsiteX3" fmla="*/ 225267 w 1047592"/>
                <a:gd name="connsiteY3" fmla="*/ 241263 h 873739"/>
                <a:gd name="connsiteX4" fmla="*/ 68198 w 1047592"/>
                <a:gd name="connsiteY4" fmla="*/ 254955 h 873739"/>
                <a:gd name="connsiteX5" fmla="*/ 245998 w 1047592"/>
                <a:gd name="connsiteY5" fmla="*/ 554633 h 873739"/>
                <a:gd name="connsiteX6" fmla="*/ 1047592 w 1047592"/>
                <a:gd name="connsiteY6" fmla="*/ 0 h 873739"/>
                <a:gd name="connsiteX7" fmla="*/ 1010447 w 1047592"/>
                <a:gd name="connsiteY7" fmla="*/ 314939 h 873739"/>
                <a:gd name="connsiteX8" fmla="*/ 611 w 1047592"/>
                <a:gd name="connsiteY8" fmla="*/ 873739 h 873739"/>
                <a:gd name="connsiteX0" fmla="*/ 611 w 1010447"/>
                <a:gd name="connsiteY0" fmla="*/ 826114 h 826114"/>
                <a:gd name="connsiteX1" fmla="*/ 611 w 1010447"/>
                <a:gd name="connsiteY1" fmla="*/ 66024 h 826114"/>
                <a:gd name="connsiteX2" fmla="*/ 213522 w 1010447"/>
                <a:gd name="connsiteY2" fmla="*/ 104124 h 826114"/>
                <a:gd name="connsiteX3" fmla="*/ 225267 w 1010447"/>
                <a:gd name="connsiteY3" fmla="*/ 193638 h 826114"/>
                <a:gd name="connsiteX4" fmla="*/ 68198 w 1010447"/>
                <a:gd name="connsiteY4" fmla="*/ 207330 h 826114"/>
                <a:gd name="connsiteX5" fmla="*/ 245998 w 1010447"/>
                <a:gd name="connsiteY5" fmla="*/ 507008 h 826114"/>
                <a:gd name="connsiteX6" fmla="*/ 1008478 w 1010447"/>
                <a:gd name="connsiteY6" fmla="*/ 0 h 826114"/>
                <a:gd name="connsiteX7" fmla="*/ 1010447 w 1010447"/>
                <a:gd name="connsiteY7" fmla="*/ 267314 h 826114"/>
                <a:gd name="connsiteX8" fmla="*/ 611 w 1010447"/>
                <a:gd name="connsiteY8" fmla="*/ 826114 h 826114"/>
                <a:gd name="connsiteX0" fmla="*/ 611 w 1025608"/>
                <a:gd name="connsiteY0" fmla="*/ 849926 h 849926"/>
                <a:gd name="connsiteX1" fmla="*/ 611 w 1025608"/>
                <a:gd name="connsiteY1" fmla="*/ 89836 h 849926"/>
                <a:gd name="connsiteX2" fmla="*/ 213522 w 1025608"/>
                <a:gd name="connsiteY2" fmla="*/ 127936 h 849926"/>
                <a:gd name="connsiteX3" fmla="*/ 225267 w 1025608"/>
                <a:gd name="connsiteY3" fmla="*/ 217450 h 849926"/>
                <a:gd name="connsiteX4" fmla="*/ 68198 w 1025608"/>
                <a:gd name="connsiteY4" fmla="*/ 231142 h 849926"/>
                <a:gd name="connsiteX5" fmla="*/ 245998 w 1025608"/>
                <a:gd name="connsiteY5" fmla="*/ 530820 h 849926"/>
                <a:gd name="connsiteX6" fmla="*/ 1025589 w 1025608"/>
                <a:gd name="connsiteY6" fmla="*/ 0 h 849926"/>
                <a:gd name="connsiteX7" fmla="*/ 1010447 w 1025608"/>
                <a:gd name="connsiteY7" fmla="*/ 291126 h 849926"/>
                <a:gd name="connsiteX8" fmla="*/ 611 w 1025608"/>
                <a:gd name="connsiteY8" fmla="*/ 849926 h 849926"/>
                <a:gd name="connsiteX0" fmla="*/ 611 w 1025599"/>
                <a:gd name="connsiteY0" fmla="*/ 849926 h 849926"/>
                <a:gd name="connsiteX1" fmla="*/ 611 w 1025599"/>
                <a:gd name="connsiteY1" fmla="*/ 89836 h 849926"/>
                <a:gd name="connsiteX2" fmla="*/ 213522 w 1025599"/>
                <a:gd name="connsiteY2" fmla="*/ 127936 h 849926"/>
                <a:gd name="connsiteX3" fmla="*/ 225267 w 1025599"/>
                <a:gd name="connsiteY3" fmla="*/ 217450 h 849926"/>
                <a:gd name="connsiteX4" fmla="*/ 68198 w 1025599"/>
                <a:gd name="connsiteY4" fmla="*/ 231142 h 849926"/>
                <a:gd name="connsiteX5" fmla="*/ 245998 w 1025599"/>
                <a:gd name="connsiteY5" fmla="*/ 530820 h 849926"/>
                <a:gd name="connsiteX6" fmla="*/ 1025589 w 1025599"/>
                <a:gd name="connsiteY6" fmla="*/ 0 h 849926"/>
                <a:gd name="connsiteX7" fmla="*/ 995780 w 1025599"/>
                <a:gd name="connsiteY7" fmla="*/ 288745 h 849926"/>
                <a:gd name="connsiteX8" fmla="*/ 611 w 1025599"/>
                <a:gd name="connsiteY8" fmla="*/ 849926 h 849926"/>
                <a:gd name="connsiteX0" fmla="*/ 611 w 1025601"/>
                <a:gd name="connsiteY0" fmla="*/ 849926 h 849926"/>
                <a:gd name="connsiteX1" fmla="*/ 611 w 1025601"/>
                <a:gd name="connsiteY1" fmla="*/ 89836 h 849926"/>
                <a:gd name="connsiteX2" fmla="*/ 213522 w 1025601"/>
                <a:gd name="connsiteY2" fmla="*/ 127936 h 849926"/>
                <a:gd name="connsiteX3" fmla="*/ 225267 w 1025601"/>
                <a:gd name="connsiteY3" fmla="*/ 217450 h 849926"/>
                <a:gd name="connsiteX4" fmla="*/ 68198 w 1025601"/>
                <a:gd name="connsiteY4" fmla="*/ 231142 h 849926"/>
                <a:gd name="connsiteX5" fmla="*/ 245998 w 1025601"/>
                <a:gd name="connsiteY5" fmla="*/ 530820 h 849926"/>
                <a:gd name="connsiteX6" fmla="*/ 1025589 w 1025601"/>
                <a:gd name="connsiteY6" fmla="*/ 0 h 849926"/>
                <a:gd name="connsiteX7" fmla="*/ 1000670 w 1025601"/>
                <a:gd name="connsiteY7" fmla="*/ 279220 h 849926"/>
                <a:gd name="connsiteX8" fmla="*/ 611 w 1025601"/>
                <a:gd name="connsiteY8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213522 w 1025605"/>
                <a:gd name="connsiteY2" fmla="*/ 127936 h 849926"/>
                <a:gd name="connsiteX3" fmla="*/ 225267 w 1025605"/>
                <a:gd name="connsiteY3" fmla="*/ 217450 h 849926"/>
                <a:gd name="connsiteX4" fmla="*/ 68198 w 1025605"/>
                <a:gd name="connsiteY4" fmla="*/ 231142 h 849926"/>
                <a:gd name="connsiteX5" fmla="*/ 245998 w 1025605"/>
                <a:gd name="connsiteY5" fmla="*/ 530820 h 849926"/>
                <a:gd name="connsiteX6" fmla="*/ 1025589 w 1025605"/>
                <a:gd name="connsiteY6" fmla="*/ 0 h 849926"/>
                <a:gd name="connsiteX7" fmla="*/ 1000670 w 1025605"/>
                <a:gd name="connsiteY7" fmla="*/ 279220 h 849926"/>
                <a:gd name="connsiteX8" fmla="*/ 611 w 1025605"/>
                <a:gd name="connsiteY8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213522 w 1025605"/>
                <a:gd name="connsiteY2" fmla="*/ 127936 h 849926"/>
                <a:gd name="connsiteX3" fmla="*/ 68198 w 1025605"/>
                <a:gd name="connsiteY3" fmla="*/ 231142 h 849926"/>
                <a:gd name="connsiteX4" fmla="*/ 245998 w 1025605"/>
                <a:gd name="connsiteY4" fmla="*/ 530820 h 849926"/>
                <a:gd name="connsiteX5" fmla="*/ 1025589 w 1025605"/>
                <a:gd name="connsiteY5" fmla="*/ 0 h 849926"/>
                <a:gd name="connsiteX6" fmla="*/ 1000670 w 1025605"/>
                <a:gd name="connsiteY6" fmla="*/ 279220 h 849926"/>
                <a:gd name="connsiteX7" fmla="*/ 611 w 1025605"/>
                <a:gd name="connsiteY7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157296 w 1025605"/>
                <a:gd name="connsiteY2" fmla="*/ 111267 h 849926"/>
                <a:gd name="connsiteX3" fmla="*/ 68198 w 1025605"/>
                <a:gd name="connsiteY3" fmla="*/ 231142 h 849926"/>
                <a:gd name="connsiteX4" fmla="*/ 245998 w 1025605"/>
                <a:gd name="connsiteY4" fmla="*/ 530820 h 849926"/>
                <a:gd name="connsiteX5" fmla="*/ 1025589 w 1025605"/>
                <a:gd name="connsiteY5" fmla="*/ 0 h 849926"/>
                <a:gd name="connsiteX6" fmla="*/ 1000670 w 1025605"/>
                <a:gd name="connsiteY6" fmla="*/ 279220 h 849926"/>
                <a:gd name="connsiteX7" fmla="*/ 611 w 1025605"/>
                <a:gd name="connsiteY7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68198 w 1025605"/>
                <a:gd name="connsiteY3" fmla="*/ 231142 h 849926"/>
                <a:gd name="connsiteX4" fmla="*/ 245998 w 1025605"/>
                <a:gd name="connsiteY4" fmla="*/ 530820 h 849926"/>
                <a:gd name="connsiteX5" fmla="*/ 1025589 w 1025605"/>
                <a:gd name="connsiteY5" fmla="*/ 0 h 849926"/>
                <a:gd name="connsiteX6" fmla="*/ 1000670 w 1025605"/>
                <a:gd name="connsiteY6" fmla="*/ 279220 h 849926"/>
                <a:gd name="connsiteX7" fmla="*/ 611 w 1025605"/>
                <a:gd name="connsiteY7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45998 w 1025605"/>
                <a:gd name="connsiteY3" fmla="*/ 530820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45998 w 1025605"/>
                <a:gd name="connsiteY3" fmla="*/ 530820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58221 w 1025605"/>
                <a:gd name="connsiteY3" fmla="*/ 523676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  <a:gd name="connsiteX0" fmla="*/ 611 w 1025605"/>
                <a:gd name="connsiteY0" fmla="*/ 849926 h 849926"/>
                <a:gd name="connsiteX1" fmla="*/ 611 w 1025605"/>
                <a:gd name="connsiteY1" fmla="*/ 89836 h 849926"/>
                <a:gd name="connsiteX2" fmla="*/ 59512 w 1025605"/>
                <a:gd name="connsiteY2" fmla="*/ 85074 h 849926"/>
                <a:gd name="connsiteX3" fmla="*/ 258221 w 1025605"/>
                <a:gd name="connsiteY3" fmla="*/ 523676 h 849926"/>
                <a:gd name="connsiteX4" fmla="*/ 1025589 w 1025605"/>
                <a:gd name="connsiteY4" fmla="*/ 0 h 849926"/>
                <a:gd name="connsiteX5" fmla="*/ 1000670 w 1025605"/>
                <a:gd name="connsiteY5" fmla="*/ 279220 h 849926"/>
                <a:gd name="connsiteX6" fmla="*/ 611 w 1025605"/>
                <a:gd name="connsiteY6" fmla="*/ 849926 h 84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5605" h="849926">
                  <a:moveTo>
                    <a:pt x="611" y="849926"/>
                  </a:moveTo>
                  <a:cubicBezTo>
                    <a:pt x="-1506" y="595504"/>
                    <a:pt x="2728" y="344258"/>
                    <a:pt x="611" y="89836"/>
                  </a:cubicBezTo>
                  <a:lnTo>
                    <a:pt x="59512" y="85074"/>
                  </a:lnTo>
                  <a:cubicBezTo>
                    <a:pt x="100410" y="158571"/>
                    <a:pt x="148543" y="285442"/>
                    <a:pt x="258221" y="523676"/>
                  </a:cubicBezTo>
                  <a:lnTo>
                    <a:pt x="1025589" y="0"/>
                  </a:lnTo>
                  <a:cubicBezTo>
                    <a:pt x="1026245" y="89105"/>
                    <a:pt x="1007348" y="187734"/>
                    <a:pt x="1000670" y="279220"/>
                  </a:cubicBezTo>
                  <a:lnTo>
                    <a:pt x="611" y="849926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">
              <a:extLst>
                <a:ext uri="{FF2B5EF4-FFF2-40B4-BE49-F238E27FC236}">
                  <a16:creationId xmlns:a16="http://schemas.microsoft.com/office/drawing/2014/main" id="{3B98591E-93AF-4192-B0F6-8D6BCACF6346}"/>
                </a:ext>
              </a:extLst>
            </p:cNvPr>
            <p:cNvSpPr/>
            <p:nvPr/>
          </p:nvSpPr>
          <p:spPr>
            <a:xfrm flipH="1">
              <a:off x="2286887" y="1190402"/>
              <a:ext cx="1190972" cy="1380201"/>
            </a:xfrm>
            <a:custGeom>
              <a:avLst/>
              <a:gdLst>
                <a:gd name="connsiteX0" fmla="*/ 0 w 1719317"/>
                <a:gd name="connsiteY0" fmla="*/ 0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0 w 1719317"/>
                <a:gd name="connsiteY4" fmla="*/ 0 h 1440160"/>
                <a:gd name="connsiteX0" fmla="*/ 35510 w 1719317"/>
                <a:gd name="connsiteY0" fmla="*/ 816745 h 1440160"/>
                <a:gd name="connsiteX1" fmla="*/ 1719317 w 1719317"/>
                <a:gd name="connsiteY1" fmla="*/ 0 h 1440160"/>
                <a:gd name="connsiteX2" fmla="*/ 1719317 w 1719317"/>
                <a:gd name="connsiteY2" fmla="*/ 1440160 h 1440160"/>
                <a:gd name="connsiteX3" fmla="*/ 0 w 1719317"/>
                <a:gd name="connsiteY3" fmla="*/ 1440160 h 1440160"/>
                <a:gd name="connsiteX4" fmla="*/ 35510 w 1719317"/>
                <a:gd name="connsiteY4" fmla="*/ 81674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737073 w 1737073"/>
                <a:gd name="connsiteY2" fmla="*/ 1440160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769407 w 1737073"/>
                <a:gd name="connsiteY2" fmla="*/ 889744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440160"/>
                <a:gd name="connsiteX1" fmla="*/ 1737073 w 1737073"/>
                <a:gd name="connsiteY1" fmla="*/ 0 h 1440160"/>
                <a:gd name="connsiteX2" fmla="*/ 1355333 w 1737073"/>
                <a:gd name="connsiteY2" fmla="*/ 934133 h 1440160"/>
                <a:gd name="connsiteX3" fmla="*/ 17756 w 1737073"/>
                <a:gd name="connsiteY3" fmla="*/ 1440160 h 1440160"/>
                <a:gd name="connsiteX4" fmla="*/ 0 w 1737073"/>
                <a:gd name="connsiteY4" fmla="*/ 665825 h 1440160"/>
                <a:gd name="connsiteX0" fmla="*/ 0 w 1737073"/>
                <a:gd name="connsiteY0" fmla="*/ 665825 h 1608836"/>
                <a:gd name="connsiteX1" fmla="*/ 1737073 w 1737073"/>
                <a:gd name="connsiteY1" fmla="*/ 0 h 1608836"/>
                <a:gd name="connsiteX2" fmla="*/ 1355333 w 1737073"/>
                <a:gd name="connsiteY2" fmla="*/ 934133 h 1608836"/>
                <a:gd name="connsiteX3" fmla="*/ 17756 w 1737073"/>
                <a:gd name="connsiteY3" fmla="*/ 1608836 h 1608836"/>
                <a:gd name="connsiteX4" fmla="*/ 0 w 1737073"/>
                <a:gd name="connsiteY4" fmla="*/ 665825 h 1608836"/>
                <a:gd name="connsiteX0" fmla="*/ 7644 w 1719317"/>
                <a:gd name="connsiteY0" fmla="*/ 672175 h 1608836"/>
                <a:gd name="connsiteX1" fmla="*/ 1719317 w 1719317"/>
                <a:gd name="connsiteY1" fmla="*/ 0 h 1608836"/>
                <a:gd name="connsiteX2" fmla="*/ 1337577 w 1719317"/>
                <a:gd name="connsiteY2" fmla="*/ 934133 h 1608836"/>
                <a:gd name="connsiteX3" fmla="*/ 0 w 1719317"/>
                <a:gd name="connsiteY3" fmla="*/ 1608836 h 1608836"/>
                <a:gd name="connsiteX4" fmla="*/ 7644 w 1719317"/>
                <a:gd name="connsiteY4" fmla="*/ 672175 h 1608836"/>
                <a:gd name="connsiteX0" fmla="*/ 4469 w 1716142"/>
                <a:gd name="connsiteY0" fmla="*/ 672175 h 1459611"/>
                <a:gd name="connsiteX1" fmla="*/ 1716142 w 1716142"/>
                <a:gd name="connsiteY1" fmla="*/ 0 h 1459611"/>
                <a:gd name="connsiteX2" fmla="*/ 1334402 w 1716142"/>
                <a:gd name="connsiteY2" fmla="*/ 934133 h 1459611"/>
                <a:gd name="connsiteX3" fmla="*/ 0 w 1716142"/>
                <a:gd name="connsiteY3" fmla="*/ 1459611 h 1459611"/>
                <a:gd name="connsiteX4" fmla="*/ 4469 w 1716142"/>
                <a:gd name="connsiteY4" fmla="*/ 672175 h 1459611"/>
                <a:gd name="connsiteX0" fmla="*/ 4469 w 1716142"/>
                <a:gd name="connsiteY0" fmla="*/ 672175 h 1459611"/>
                <a:gd name="connsiteX1" fmla="*/ 1044579 w 1716142"/>
                <a:gd name="connsiteY1" fmla="*/ 2700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4469 w 1716142"/>
                <a:gd name="connsiteY0" fmla="*/ 672175 h 1459611"/>
                <a:gd name="connsiteX1" fmla="*/ 965204 w 1716142"/>
                <a:gd name="connsiteY1" fmla="*/ 968599 h 1459611"/>
                <a:gd name="connsiteX2" fmla="*/ 1716142 w 1716142"/>
                <a:gd name="connsiteY2" fmla="*/ 0 h 1459611"/>
                <a:gd name="connsiteX3" fmla="*/ 1334402 w 1716142"/>
                <a:gd name="connsiteY3" fmla="*/ 934133 h 1459611"/>
                <a:gd name="connsiteX4" fmla="*/ 0 w 1716142"/>
                <a:gd name="connsiteY4" fmla="*/ 1459611 h 1459611"/>
                <a:gd name="connsiteX5" fmla="*/ 4469 w 1716142"/>
                <a:gd name="connsiteY5" fmla="*/ 672175 h 1459611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716142 w 1716142"/>
                <a:gd name="connsiteY2" fmla="*/ 0 h 1529738"/>
                <a:gd name="connsiteX3" fmla="*/ 1334402 w 1716142"/>
                <a:gd name="connsiteY3" fmla="*/ 934133 h 1529738"/>
                <a:gd name="connsiteX4" fmla="*/ 0 w 1716142"/>
                <a:gd name="connsiteY4" fmla="*/ 1459611 h 1529738"/>
                <a:gd name="connsiteX5" fmla="*/ 1294 w 1716142"/>
                <a:gd name="connsiteY5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295404 w 1716142"/>
                <a:gd name="connsiteY2" fmla="*/ 5367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171579 w 1716142"/>
                <a:gd name="connsiteY2" fmla="*/ 317723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1294 w 1716142"/>
                <a:gd name="connsiteY0" fmla="*/ 1453225 h 1529738"/>
                <a:gd name="connsiteX1" fmla="*/ 965204 w 1716142"/>
                <a:gd name="connsiteY1" fmla="*/ 968599 h 1529738"/>
                <a:gd name="connsiteX2" fmla="*/ 1050929 w 1716142"/>
                <a:gd name="connsiteY2" fmla="*/ 231998 h 1529738"/>
                <a:gd name="connsiteX3" fmla="*/ 1716142 w 1716142"/>
                <a:gd name="connsiteY3" fmla="*/ 0 h 1529738"/>
                <a:gd name="connsiteX4" fmla="*/ 1334402 w 1716142"/>
                <a:gd name="connsiteY4" fmla="*/ 934133 h 1529738"/>
                <a:gd name="connsiteX5" fmla="*/ 0 w 1716142"/>
                <a:gd name="connsiteY5" fmla="*/ 1459611 h 1529738"/>
                <a:gd name="connsiteX6" fmla="*/ 1294 w 1716142"/>
                <a:gd name="connsiteY6" fmla="*/ 1453225 h 1529738"/>
                <a:gd name="connsiteX0" fmla="*/ 518819 w 1716142"/>
                <a:gd name="connsiteY0" fmla="*/ 1135725 h 1459611"/>
                <a:gd name="connsiteX1" fmla="*/ 965204 w 1716142"/>
                <a:gd name="connsiteY1" fmla="*/ 968599 h 1459611"/>
                <a:gd name="connsiteX2" fmla="*/ 1050929 w 1716142"/>
                <a:gd name="connsiteY2" fmla="*/ 231998 h 1459611"/>
                <a:gd name="connsiteX3" fmla="*/ 1716142 w 1716142"/>
                <a:gd name="connsiteY3" fmla="*/ 0 h 1459611"/>
                <a:gd name="connsiteX4" fmla="*/ 1334402 w 1716142"/>
                <a:gd name="connsiteY4" fmla="*/ 934133 h 1459611"/>
                <a:gd name="connsiteX5" fmla="*/ 0 w 1716142"/>
                <a:gd name="connsiteY5" fmla="*/ 1459611 h 1459611"/>
                <a:gd name="connsiteX6" fmla="*/ 518819 w 1716142"/>
                <a:gd name="connsiteY6" fmla="*/ 1135725 h 1459611"/>
                <a:gd name="connsiteX0" fmla="*/ 0 w 1197323"/>
                <a:gd name="connsiteY0" fmla="*/ 1135725 h 1135725"/>
                <a:gd name="connsiteX1" fmla="*/ 446385 w 1197323"/>
                <a:gd name="connsiteY1" fmla="*/ 968599 h 1135725"/>
                <a:gd name="connsiteX2" fmla="*/ 532110 w 1197323"/>
                <a:gd name="connsiteY2" fmla="*/ 231998 h 1135725"/>
                <a:gd name="connsiteX3" fmla="*/ 1197323 w 1197323"/>
                <a:gd name="connsiteY3" fmla="*/ 0 h 1135725"/>
                <a:gd name="connsiteX4" fmla="*/ 815583 w 1197323"/>
                <a:gd name="connsiteY4" fmla="*/ 934133 h 1135725"/>
                <a:gd name="connsiteX5" fmla="*/ 0 w 1197323"/>
                <a:gd name="connsiteY5" fmla="*/ 1135725 h 1135725"/>
                <a:gd name="connsiteX0" fmla="*/ 0 w 1213198"/>
                <a:gd name="connsiteY0" fmla="*/ 1373850 h 1373850"/>
                <a:gd name="connsiteX1" fmla="*/ 462260 w 1213198"/>
                <a:gd name="connsiteY1" fmla="*/ 9685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630535 w 1213198"/>
                <a:gd name="connsiteY1" fmla="*/ 9558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0685 w 1213198"/>
                <a:gd name="connsiteY1" fmla="*/ 9939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547985 w 1213198"/>
                <a:gd name="connsiteY2" fmla="*/ 231998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90860 w 1213198"/>
                <a:gd name="connsiteY2" fmla="*/ 27962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213198"/>
                <a:gd name="connsiteY0" fmla="*/ 1373850 h 1373850"/>
                <a:gd name="connsiteX1" fmla="*/ 567035 w 1213198"/>
                <a:gd name="connsiteY1" fmla="*/ 981299 h 1373850"/>
                <a:gd name="connsiteX2" fmla="*/ 643235 w 1213198"/>
                <a:gd name="connsiteY2" fmla="*/ 197073 h 1373850"/>
                <a:gd name="connsiteX3" fmla="*/ 1213198 w 1213198"/>
                <a:gd name="connsiteY3" fmla="*/ 0 h 1373850"/>
                <a:gd name="connsiteX4" fmla="*/ 831458 w 1213198"/>
                <a:gd name="connsiteY4" fmla="*/ 934133 h 1373850"/>
                <a:gd name="connsiteX5" fmla="*/ 0 w 1213198"/>
                <a:gd name="connsiteY5" fmla="*/ 1373850 h 1373850"/>
                <a:gd name="connsiteX0" fmla="*/ 0 w 1190973"/>
                <a:gd name="connsiteY0" fmla="*/ 1380200 h 1380200"/>
                <a:gd name="connsiteX1" fmla="*/ 567035 w 1190973"/>
                <a:gd name="connsiteY1" fmla="*/ 987649 h 1380200"/>
                <a:gd name="connsiteX2" fmla="*/ 643235 w 1190973"/>
                <a:gd name="connsiteY2" fmla="*/ 203423 h 1380200"/>
                <a:gd name="connsiteX3" fmla="*/ 1190973 w 1190973"/>
                <a:gd name="connsiteY3" fmla="*/ 0 h 1380200"/>
                <a:gd name="connsiteX4" fmla="*/ 831458 w 1190973"/>
                <a:gd name="connsiteY4" fmla="*/ 940483 h 1380200"/>
                <a:gd name="connsiteX5" fmla="*/ 0 w 1190973"/>
                <a:gd name="connsiteY5" fmla="*/ 1380200 h 138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973" h="1380200">
                  <a:moveTo>
                    <a:pt x="0" y="1380200"/>
                  </a:moveTo>
                  <a:lnTo>
                    <a:pt x="567035" y="987649"/>
                  </a:lnTo>
                  <a:lnTo>
                    <a:pt x="643235" y="203423"/>
                  </a:lnTo>
                  <a:lnTo>
                    <a:pt x="1190973" y="0"/>
                  </a:lnTo>
                  <a:lnTo>
                    <a:pt x="831458" y="940483"/>
                  </a:lnTo>
                  <a:lnTo>
                    <a:pt x="0" y="1380200"/>
                  </a:lnTo>
                  <a:close/>
                </a:path>
              </a:pathLst>
            </a:custGeom>
            <a:solidFill>
              <a:srgbClr val="44A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2">
              <a:extLst>
                <a:ext uri="{FF2B5EF4-FFF2-40B4-BE49-F238E27FC236}">
                  <a16:creationId xmlns:a16="http://schemas.microsoft.com/office/drawing/2014/main" id="{5DC3DC7F-1794-4EFD-9B18-A0DC804B4F17}"/>
                </a:ext>
              </a:extLst>
            </p:cNvPr>
            <p:cNvSpPr/>
            <p:nvPr/>
          </p:nvSpPr>
          <p:spPr>
            <a:xfrm flipH="1">
              <a:off x="1913087" y="1556792"/>
              <a:ext cx="1753625" cy="1174842"/>
            </a:xfrm>
            <a:custGeom>
              <a:avLst/>
              <a:gdLst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2088232 w 2088232"/>
                <a:gd name="connsiteY2" fmla="*/ 1008112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866291 w 2088232"/>
                <a:gd name="connsiteY2" fmla="*/ 803926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724248 w 2088232"/>
                <a:gd name="connsiteY2" fmla="*/ 661883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008112"/>
                <a:gd name="connsiteX1" fmla="*/ 2088232 w 2088232"/>
                <a:gd name="connsiteY1" fmla="*/ 0 h 1008112"/>
                <a:gd name="connsiteX2" fmla="*/ 1599960 w 2088232"/>
                <a:gd name="connsiteY2" fmla="*/ 830559 h 1008112"/>
                <a:gd name="connsiteX3" fmla="*/ 0 w 2088232"/>
                <a:gd name="connsiteY3" fmla="*/ 1008112 h 1008112"/>
                <a:gd name="connsiteX4" fmla="*/ 0 w 2088232"/>
                <a:gd name="connsiteY4" fmla="*/ 0 h 1008112"/>
                <a:gd name="connsiteX0" fmla="*/ 0 w 2088232"/>
                <a:gd name="connsiteY0" fmla="*/ 0 h 1256686"/>
                <a:gd name="connsiteX1" fmla="*/ 2088232 w 2088232"/>
                <a:gd name="connsiteY1" fmla="*/ 0 h 1256686"/>
                <a:gd name="connsiteX2" fmla="*/ 1599960 w 2088232"/>
                <a:gd name="connsiteY2" fmla="*/ 830559 h 1256686"/>
                <a:gd name="connsiteX3" fmla="*/ 53266 w 2088232"/>
                <a:gd name="connsiteY3" fmla="*/ 1256686 h 1256686"/>
                <a:gd name="connsiteX4" fmla="*/ 0 w 2088232"/>
                <a:gd name="connsiteY4" fmla="*/ 0 h 1256686"/>
                <a:gd name="connsiteX0" fmla="*/ 17755 w 2034966"/>
                <a:gd name="connsiteY0" fmla="*/ 355107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55107 h 1256686"/>
                <a:gd name="connsiteX0" fmla="*/ 71021 w 2034966"/>
                <a:gd name="connsiteY0" fmla="*/ 46163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71021 w 2034966"/>
                <a:gd name="connsiteY4" fmla="*/ 461639 h 1256686"/>
                <a:gd name="connsiteX0" fmla="*/ 17755 w 2034966"/>
                <a:gd name="connsiteY0" fmla="*/ 346229 h 1256686"/>
                <a:gd name="connsiteX1" fmla="*/ 2034966 w 2034966"/>
                <a:gd name="connsiteY1" fmla="*/ 0 h 1256686"/>
                <a:gd name="connsiteX2" fmla="*/ 1546694 w 2034966"/>
                <a:gd name="connsiteY2" fmla="*/ 830559 h 1256686"/>
                <a:gd name="connsiteX3" fmla="*/ 0 w 2034966"/>
                <a:gd name="connsiteY3" fmla="*/ 1256686 h 1256686"/>
                <a:gd name="connsiteX4" fmla="*/ 17755 w 2034966"/>
                <a:gd name="connsiteY4" fmla="*/ 346229 h 1256686"/>
                <a:gd name="connsiteX0" fmla="*/ 0 w 2034967"/>
                <a:gd name="connsiteY0" fmla="*/ 346229 h 1256686"/>
                <a:gd name="connsiteX1" fmla="*/ 2034967 w 2034967"/>
                <a:gd name="connsiteY1" fmla="*/ 0 h 1256686"/>
                <a:gd name="connsiteX2" fmla="*/ 1546695 w 2034967"/>
                <a:gd name="connsiteY2" fmla="*/ 830559 h 1256686"/>
                <a:gd name="connsiteX3" fmla="*/ 1 w 2034967"/>
                <a:gd name="connsiteY3" fmla="*/ 1256686 h 1256686"/>
                <a:gd name="connsiteX4" fmla="*/ 0 w 2034967"/>
                <a:gd name="connsiteY4" fmla="*/ 346229 h 1256686"/>
                <a:gd name="connsiteX0" fmla="*/ 0 w 2061600"/>
                <a:gd name="connsiteY0" fmla="*/ 390617 h 1256686"/>
                <a:gd name="connsiteX1" fmla="*/ 2061600 w 2061600"/>
                <a:gd name="connsiteY1" fmla="*/ 0 h 1256686"/>
                <a:gd name="connsiteX2" fmla="*/ 1573328 w 2061600"/>
                <a:gd name="connsiteY2" fmla="*/ 830559 h 1256686"/>
                <a:gd name="connsiteX3" fmla="*/ 26634 w 2061600"/>
                <a:gd name="connsiteY3" fmla="*/ 1256686 h 1256686"/>
                <a:gd name="connsiteX4" fmla="*/ 0 w 2061600"/>
                <a:gd name="connsiteY4" fmla="*/ 390617 h 1256686"/>
                <a:gd name="connsiteX0" fmla="*/ 0 w 2061600"/>
                <a:gd name="connsiteY0" fmla="*/ 390617 h 1194543"/>
                <a:gd name="connsiteX1" fmla="*/ 2061600 w 2061600"/>
                <a:gd name="connsiteY1" fmla="*/ 0 h 1194543"/>
                <a:gd name="connsiteX2" fmla="*/ 1573328 w 2061600"/>
                <a:gd name="connsiteY2" fmla="*/ 830559 h 1194543"/>
                <a:gd name="connsiteX3" fmla="*/ 1 w 2061600"/>
                <a:gd name="connsiteY3" fmla="*/ 1194543 h 1194543"/>
                <a:gd name="connsiteX4" fmla="*/ 0 w 2061600"/>
                <a:gd name="connsiteY4" fmla="*/ 390617 h 1194543"/>
                <a:gd name="connsiteX0" fmla="*/ 17755 w 2079355"/>
                <a:gd name="connsiteY0" fmla="*/ 390617 h 1265564"/>
                <a:gd name="connsiteX1" fmla="*/ 2079355 w 2079355"/>
                <a:gd name="connsiteY1" fmla="*/ 0 h 1265564"/>
                <a:gd name="connsiteX2" fmla="*/ 1591083 w 2079355"/>
                <a:gd name="connsiteY2" fmla="*/ 830559 h 1265564"/>
                <a:gd name="connsiteX3" fmla="*/ 0 w 2079355"/>
                <a:gd name="connsiteY3" fmla="*/ 1265564 h 1265564"/>
                <a:gd name="connsiteX4" fmla="*/ 17755 w 2079355"/>
                <a:gd name="connsiteY4" fmla="*/ 390617 h 1265564"/>
                <a:gd name="connsiteX0" fmla="*/ 0 w 2080650"/>
                <a:gd name="connsiteY0" fmla="*/ 1101817 h 1265564"/>
                <a:gd name="connsiteX1" fmla="*/ 2080650 w 2080650"/>
                <a:gd name="connsiteY1" fmla="*/ 0 h 1265564"/>
                <a:gd name="connsiteX2" fmla="*/ 1592378 w 2080650"/>
                <a:gd name="connsiteY2" fmla="*/ 830559 h 1265564"/>
                <a:gd name="connsiteX3" fmla="*/ 1295 w 2080650"/>
                <a:gd name="connsiteY3" fmla="*/ 1265564 h 1265564"/>
                <a:gd name="connsiteX4" fmla="*/ 0 w 2080650"/>
                <a:gd name="connsiteY4" fmla="*/ 1101817 h 1265564"/>
                <a:gd name="connsiteX0" fmla="*/ 0 w 2080650"/>
                <a:gd name="connsiteY0" fmla="*/ 1101817 h 1265564"/>
                <a:gd name="connsiteX1" fmla="*/ 1328450 w 2080650"/>
                <a:gd name="connsiteY1" fmla="*/ 389483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2080650 w 2080650"/>
                <a:gd name="connsiteY2" fmla="*/ 0 h 1265564"/>
                <a:gd name="connsiteX3" fmla="*/ 1592378 w 2080650"/>
                <a:gd name="connsiteY3" fmla="*/ 830559 h 1265564"/>
                <a:gd name="connsiteX4" fmla="*/ 1295 w 2080650"/>
                <a:gd name="connsiteY4" fmla="*/ 1265564 h 1265564"/>
                <a:gd name="connsiteX5" fmla="*/ 0 w 2080650"/>
                <a:gd name="connsiteY5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633250 w 2080650"/>
                <a:gd name="connsiteY2" fmla="*/ 34820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98325 w 2080650"/>
                <a:gd name="connsiteY2" fmla="*/ 97383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265564"/>
                <a:gd name="connsiteX1" fmla="*/ 1341150 w 2080650"/>
                <a:gd name="connsiteY1" fmla="*/ 583158 h 1265564"/>
                <a:gd name="connsiteX2" fmla="*/ 1544350 w 2080650"/>
                <a:gd name="connsiteY2" fmla="*/ 100558 h 1265564"/>
                <a:gd name="connsiteX3" fmla="*/ 2080650 w 2080650"/>
                <a:gd name="connsiteY3" fmla="*/ 0 h 1265564"/>
                <a:gd name="connsiteX4" fmla="*/ 1592378 w 2080650"/>
                <a:gd name="connsiteY4" fmla="*/ 830559 h 1265564"/>
                <a:gd name="connsiteX5" fmla="*/ 1295 w 2080650"/>
                <a:gd name="connsiteY5" fmla="*/ 1265564 h 1265564"/>
                <a:gd name="connsiteX6" fmla="*/ 0 w 2080650"/>
                <a:gd name="connsiteY6" fmla="*/ 1101817 h 1265564"/>
                <a:gd name="connsiteX0" fmla="*/ 0 w 2080650"/>
                <a:gd name="connsiteY0" fmla="*/ 1101817 h 1101817"/>
                <a:gd name="connsiteX1" fmla="*/ 1341150 w 2080650"/>
                <a:gd name="connsiteY1" fmla="*/ 583158 h 1101817"/>
                <a:gd name="connsiteX2" fmla="*/ 1544350 w 2080650"/>
                <a:gd name="connsiteY2" fmla="*/ 100558 h 1101817"/>
                <a:gd name="connsiteX3" fmla="*/ 2080650 w 2080650"/>
                <a:gd name="connsiteY3" fmla="*/ 0 h 1101817"/>
                <a:gd name="connsiteX4" fmla="*/ 1592378 w 2080650"/>
                <a:gd name="connsiteY4" fmla="*/ 830559 h 1101817"/>
                <a:gd name="connsiteX5" fmla="*/ 0 w 2080650"/>
                <a:gd name="connsiteY5" fmla="*/ 1101817 h 1101817"/>
                <a:gd name="connsiteX0" fmla="*/ 0 w 1753625"/>
                <a:gd name="connsiteY0" fmla="*/ 1174842 h 1174842"/>
                <a:gd name="connsiteX1" fmla="*/ 1014125 w 1753625"/>
                <a:gd name="connsiteY1" fmla="*/ 5831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17325 w 1753625"/>
                <a:gd name="connsiteY2" fmla="*/ 100558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1275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  <a:gd name="connsiteX0" fmla="*/ 0 w 1753625"/>
                <a:gd name="connsiteY0" fmla="*/ 1174842 h 1174842"/>
                <a:gd name="connsiteX1" fmla="*/ 1074450 w 1753625"/>
                <a:gd name="connsiteY1" fmla="*/ 621258 h 1174842"/>
                <a:gd name="connsiteX2" fmla="*/ 1249075 w 1753625"/>
                <a:gd name="connsiteY2" fmla="*/ 78333 h 1174842"/>
                <a:gd name="connsiteX3" fmla="*/ 1753625 w 1753625"/>
                <a:gd name="connsiteY3" fmla="*/ 0 h 1174842"/>
                <a:gd name="connsiteX4" fmla="*/ 1265353 w 1753625"/>
                <a:gd name="connsiteY4" fmla="*/ 830559 h 1174842"/>
                <a:gd name="connsiteX5" fmla="*/ 0 w 1753625"/>
                <a:gd name="connsiteY5" fmla="*/ 1174842 h 11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3625" h="1174842">
                  <a:moveTo>
                    <a:pt x="0" y="1174842"/>
                  </a:moveTo>
                  <a:lnTo>
                    <a:pt x="1074450" y="621258"/>
                  </a:lnTo>
                  <a:lnTo>
                    <a:pt x="1249075" y="78333"/>
                  </a:lnTo>
                  <a:lnTo>
                    <a:pt x="1753625" y="0"/>
                  </a:lnTo>
                  <a:lnTo>
                    <a:pt x="1265353" y="830559"/>
                  </a:lnTo>
                  <a:lnTo>
                    <a:pt x="0" y="1174842"/>
                  </a:lnTo>
                  <a:close/>
                </a:path>
              </a:pathLst>
            </a:custGeom>
            <a:solidFill>
              <a:srgbClr val="0F6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3735834-7B33-4EB8-B58B-FD39503AAA63}"/>
              </a:ext>
            </a:extLst>
          </p:cNvPr>
          <p:cNvSpPr/>
          <p:nvPr/>
        </p:nvSpPr>
        <p:spPr>
          <a:xfrm>
            <a:off x="2055597" y="1837068"/>
            <a:ext cx="1170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ВЕРКОНТ СЕРВИС</a:t>
            </a:r>
          </a:p>
        </p:txBody>
      </p:sp>
      <p:sp>
        <p:nvSpPr>
          <p:cNvPr id="73" name="Параллелограмм 72">
            <a:extLst>
              <a:ext uri="{FF2B5EF4-FFF2-40B4-BE49-F238E27FC236}">
                <a16:creationId xmlns:a16="http://schemas.microsoft.com/office/drawing/2014/main" id="{3AEBDD53-3CC7-4CD3-92E4-37009B01CCE8}"/>
              </a:ext>
            </a:extLst>
          </p:cNvPr>
          <p:cNvSpPr/>
          <p:nvPr/>
        </p:nvSpPr>
        <p:spPr>
          <a:xfrm>
            <a:off x="143793" y="1488497"/>
            <a:ext cx="828276" cy="612355"/>
          </a:xfrm>
          <a:prstGeom prst="parallelogram">
            <a:avLst>
              <a:gd name="adj" fmla="val 78212"/>
            </a:avLst>
          </a:prstGeom>
          <a:solidFill>
            <a:srgbClr val="F6E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9D4634F8-E86A-4607-A575-28A6638435EC}"/>
              </a:ext>
            </a:extLst>
          </p:cNvPr>
          <p:cNvCxnSpPr>
            <a:cxnSpLocks/>
          </p:cNvCxnSpPr>
          <p:nvPr/>
        </p:nvCxnSpPr>
        <p:spPr>
          <a:xfrm flipH="1">
            <a:off x="2511772" y="1905243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E7BE28BA-BF5C-4813-A415-B8B297486EEC}"/>
              </a:ext>
            </a:extLst>
          </p:cNvPr>
          <p:cNvCxnSpPr>
            <a:cxnSpLocks/>
          </p:cNvCxnSpPr>
          <p:nvPr/>
        </p:nvCxnSpPr>
        <p:spPr>
          <a:xfrm flipH="1">
            <a:off x="6719" y="3628199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0D6A43E2-BE2C-4AB3-8DD5-2088E696545D}"/>
              </a:ext>
            </a:extLst>
          </p:cNvPr>
          <p:cNvCxnSpPr>
            <a:cxnSpLocks/>
          </p:cNvCxnSpPr>
          <p:nvPr/>
        </p:nvCxnSpPr>
        <p:spPr>
          <a:xfrm flipH="1">
            <a:off x="1228544" y="2915312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C423D98B-A14F-4584-951B-8DE672F6038C}"/>
              </a:ext>
            </a:extLst>
          </p:cNvPr>
          <p:cNvCxnSpPr>
            <a:cxnSpLocks/>
          </p:cNvCxnSpPr>
          <p:nvPr/>
        </p:nvCxnSpPr>
        <p:spPr>
          <a:xfrm flipH="1">
            <a:off x="7380312" y="4489298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E36B52EC-4F6A-4BE9-84DE-EC262287EFAA}"/>
              </a:ext>
            </a:extLst>
          </p:cNvPr>
          <p:cNvCxnSpPr>
            <a:cxnSpLocks/>
          </p:cNvCxnSpPr>
          <p:nvPr/>
        </p:nvCxnSpPr>
        <p:spPr>
          <a:xfrm flipH="1">
            <a:off x="7433710" y="3624523"/>
            <a:ext cx="1680016" cy="2201344"/>
          </a:xfrm>
          <a:prstGeom prst="line">
            <a:avLst/>
          </a:prstGeom>
          <a:ln w="28575">
            <a:solidFill>
              <a:srgbClr val="42A7D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7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араллелограмм 21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8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25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26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27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30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араллелограмм 31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араллелограмм 33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араллелограмм 34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Oval 6">
            <a:extLst>
              <a:ext uri="{FF2B5EF4-FFF2-40B4-BE49-F238E27FC236}">
                <a16:creationId xmlns:a16="http://schemas.microsoft.com/office/drawing/2014/main" id="{D1FE1C87-C950-4EC4-8F09-FC4BDC9FB0A0}"/>
              </a:ext>
            </a:extLst>
          </p:cNvPr>
          <p:cNvSpPr/>
          <p:nvPr/>
        </p:nvSpPr>
        <p:spPr>
          <a:xfrm>
            <a:off x="1928999" y="3503432"/>
            <a:ext cx="1056132" cy="10561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Oval 15">
            <a:extLst>
              <a:ext uri="{FF2B5EF4-FFF2-40B4-BE49-F238E27FC236}">
                <a16:creationId xmlns:a16="http://schemas.microsoft.com/office/drawing/2014/main" id="{38BCA8CA-A570-48FD-AAA9-4F1E44DE8205}"/>
              </a:ext>
            </a:extLst>
          </p:cNvPr>
          <p:cNvSpPr/>
          <p:nvPr/>
        </p:nvSpPr>
        <p:spPr>
          <a:xfrm>
            <a:off x="3439689" y="3503432"/>
            <a:ext cx="1056132" cy="105613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Oval 16">
            <a:extLst>
              <a:ext uri="{FF2B5EF4-FFF2-40B4-BE49-F238E27FC236}">
                <a16:creationId xmlns:a16="http://schemas.microsoft.com/office/drawing/2014/main" id="{0343E6FF-F403-411F-BD24-7DD81ED6BE46}"/>
              </a:ext>
            </a:extLst>
          </p:cNvPr>
          <p:cNvSpPr/>
          <p:nvPr/>
        </p:nvSpPr>
        <p:spPr>
          <a:xfrm>
            <a:off x="4948437" y="3503432"/>
            <a:ext cx="1056132" cy="10561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Oval 17">
            <a:extLst>
              <a:ext uri="{FF2B5EF4-FFF2-40B4-BE49-F238E27FC236}">
                <a16:creationId xmlns:a16="http://schemas.microsoft.com/office/drawing/2014/main" id="{44E8CC54-07AB-4D93-99D1-7C581AC8F143}"/>
              </a:ext>
            </a:extLst>
          </p:cNvPr>
          <p:cNvSpPr/>
          <p:nvPr/>
        </p:nvSpPr>
        <p:spPr>
          <a:xfrm>
            <a:off x="6457185" y="3503432"/>
            <a:ext cx="1056132" cy="10561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Freeform: Shape 29">
            <a:extLst>
              <a:ext uri="{FF2B5EF4-FFF2-40B4-BE49-F238E27FC236}">
                <a16:creationId xmlns:a16="http://schemas.microsoft.com/office/drawing/2014/main" id="{15007D80-CBD4-4254-9EA0-817D8A6FA92D}"/>
              </a:ext>
            </a:extLst>
          </p:cNvPr>
          <p:cNvSpPr/>
          <p:nvPr/>
        </p:nvSpPr>
        <p:spPr>
          <a:xfrm rot="16200000">
            <a:off x="7595349" y="3143384"/>
            <a:ext cx="896526" cy="896168"/>
          </a:xfrm>
          <a:custGeom>
            <a:avLst/>
            <a:gdLst>
              <a:gd name="connsiteX0" fmla="*/ 819138 w 1195368"/>
              <a:gd name="connsiteY0" fmla="*/ 1194891 h 1194891"/>
              <a:gd name="connsiteX1" fmla="*/ 164828 w 1195368"/>
              <a:gd name="connsiteY1" fmla="*/ 392804 h 1194891"/>
              <a:gd name="connsiteX2" fmla="*/ 0 w 1195368"/>
              <a:gd name="connsiteY2" fmla="*/ 376237 h 1194891"/>
              <a:gd name="connsiteX3" fmla="*/ 0 w 1195368"/>
              <a:gd name="connsiteY3" fmla="*/ 0 h 1194891"/>
              <a:gd name="connsiteX4" fmla="*/ 121861 w 1195368"/>
              <a:gd name="connsiteY4" fmla="*/ 6118 h 1194891"/>
              <a:gd name="connsiteX5" fmla="*/ 1195368 w 1195368"/>
              <a:gd name="connsiteY5" fmla="*/ 1194679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5368" h="1194891">
                <a:moveTo>
                  <a:pt x="819138" y="1194891"/>
                </a:moveTo>
                <a:cubicBezTo>
                  <a:pt x="818916" y="799123"/>
                  <a:pt x="538052" y="469052"/>
                  <a:pt x="164828" y="392804"/>
                </a:cubicBezTo>
                <a:lnTo>
                  <a:pt x="0" y="376237"/>
                </a:lnTo>
                <a:lnTo>
                  <a:pt x="0" y="0"/>
                </a:lnTo>
                <a:lnTo>
                  <a:pt x="121861" y="6118"/>
                </a:lnTo>
                <a:cubicBezTo>
                  <a:pt x="724537" y="67140"/>
                  <a:pt x="1195020" y="575880"/>
                  <a:pt x="1195368" y="1194679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60000"/>
                  <a:lumOff val="40000"/>
                </a:schemeClr>
              </a:gs>
              <a:gs pos="31000">
                <a:schemeClr val="tx1">
                  <a:lumMod val="40000"/>
                  <a:lumOff val="60000"/>
                </a:schemeClr>
              </a:gs>
              <a:gs pos="90000">
                <a:schemeClr val="bg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1" name="Freeform: Shape 30">
            <a:extLst>
              <a:ext uri="{FF2B5EF4-FFF2-40B4-BE49-F238E27FC236}">
                <a16:creationId xmlns:a16="http://schemas.microsoft.com/office/drawing/2014/main" id="{BB4E7EC0-4A8F-417B-8231-A29E98F39AAF}"/>
              </a:ext>
            </a:extLst>
          </p:cNvPr>
          <p:cNvSpPr/>
          <p:nvPr/>
        </p:nvSpPr>
        <p:spPr>
          <a:xfrm rot="5400000">
            <a:off x="943913" y="4031678"/>
            <a:ext cx="896526" cy="896168"/>
          </a:xfrm>
          <a:custGeom>
            <a:avLst/>
            <a:gdLst>
              <a:gd name="connsiteX0" fmla="*/ 819138 w 1195368"/>
              <a:gd name="connsiteY0" fmla="*/ 1194891 h 1194891"/>
              <a:gd name="connsiteX1" fmla="*/ 164828 w 1195368"/>
              <a:gd name="connsiteY1" fmla="*/ 392804 h 1194891"/>
              <a:gd name="connsiteX2" fmla="*/ 0 w 1195368"/>
              <a:gd name="connsiteY2" fmla="*/ 376237 h 1194891"/>
              <a:gd name="connsiteX3" fmla="*/ 0 w 1195368"/>
              <a:gd name="connsiteY3" fmla="*/ 0 h 1194891"/>
              <a:gd name="connsiteX4" fmla="*/ 121861 w 1195368"/>
              <a:gd name="connsiteY4" fmla="*/ 6118 h 1194891"/>
              <a:gd name="connsiteX5" fmla="*/ 1195368 w 1195368"/>
              <a:gd name="connsiteY5" fmla="*/ 1194679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5368" h="1194891">
                <a:moveTo>
                  <a:pt x="819138" y="1194891"/>
                </a:moveTo>
                <a:cubicBezTo>
                  <a:pt x="818916" y="799123"/>
                  <a:pt x="538052" y="469052"/>
                  <a:pt x="164828" y="392804"/>
                </a:cubicBezTo>
                <a:lnTo>
                  <a:pt x="0" y="376237"/>
                </a:lnTo>
                <a:lnTo>
                  <a:pt x="0" y="0"/>
                </a:lnTo>
                <a:lnTo>
                  <a:pt x="121861" y="6118"/>
                </a:lnTo>
                <a:cubicBezTo>
                  <a:pt x="724537" y="67140"/>
                  <a:pt x="1195020" y="575880"/>
                  <a:pt x="1195368" y="1194679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60000"/>
                  <a:lumOff val="40000"/>
                </a:schemeClr>
              </a:gs>
              <a:gs pos="31000">
                <a:schemeClr val="tx1">
                  <a:lumMod val="40000"/>
                  <a:lumOff val="60000"/>
                </a:schemeClr>
              </a:gs>
              <a:gs pos="9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82" name="Graphic 35" descr="Puzzle">
            <a:extLst>
              <a:ext uri="{FF2B5EF4-FFF2-40B4-BE49-F238E27FC236}">
                <a16:creationId xmlns:a16="http://schemas.microsoft.com/office/drawing/2014/main" id="{2913E6A5-454E-42AE-AB09-DEDB2EC6B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2074" y="3692068"/>
            <a:ext cx="685800" cy="685800"/>
          </a:xfrm>
          <a:prstGeom prst="rect">
            <a:avLst/>
          </a:prstGeom>
        </p:spPr>
      </p:pic>
      <p:pic>
        <p:nvPicPr>
          <p:cNvPr id="83" name="Graphic 36" descr="Database">
            <a:extLst>
              <a:ext uri="{FF2B5EF4-FFF2-40B4-BE49-F238E27FC236}">
                <a16:creationId xmlns:a16="http://schemas.microsoft.com/office/drawing/2014/main" id="{7463D982-D89C-4D1F-B551-9BC2BDD16D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31660" y="3694802"/>
            <a:ext cx="685800" cy="685800"/>
          </a:xfrm>
          <a:prstGeom prst="rect">
            <a:avLst/>
          </a:prstGeom>
        </p:spPr>
      </p:pic>
      <p:pic>
        <p:nvPicPr>
          <p:cNvPr id="84" name="Graphic 37" descr="Rocket">
            <a:extLst>
              <a:ext uri="{FF2B5EF4-FFF2-40B4-BE49-F238E27FC236}">
                <a16:creationId xmlns:a16="http://schemas.microsoft.com/office/drawing/2014/main" id="{B6B0358D-99A4-4A60-A612-63132D031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37170" y="3692068"/>
            <a:ext cx="685800" cy="685800"/>
          </a:xfrm>
          <a:prstGeom prst="rect">
            <a:avLst/>
          </a:prstGeom>
        </p:spPr>
      </p:pic>
      <p:pic>
        <p:nvPicPr>
          <p:cNvPr id="85" name="Graphic 39" descr="Users">
            <a:extLst>
              <a:ext uri="{FF2B5EF4-FFF2-40B4-BE49-F238E27FC236}">
                <a16:creationId xmlns:a16="http://schemas.microsoft.com/office/drawing/2014/main" id="{B548A3F2-EF2E-4722-A144-AF71D3098C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20621" y="3694802"/>
            <a:ext cx="685800" cy="685800"/>
          </a:xfrm>
          <a:prstGeom prst="rect">
            <a:avLst/>
          </a:prstGeom>
        </p:spPr>
      </p:pic>
      <p:grpSp>
        <p:nvGrpSpPr>
          <p:cNvPr id="86" name="Group 7">
            <a:extLst>
              <a:ext uri="{FF2B5EF4-FFF2-40B4-BE49-F238E27FC236}">
                <a16:creationId xmlns:a16="http://schemas.microsoft.com/office/drawing/2014/main" id="{229C9B76-3666-4352-B2AD-0BD83C205C85}"/>
              </a:ext>
            </a:extLst>
          </p:cNvPr>
          <p:cNvGrpSpPr/>
          <p:nvPr/>
        </p:nvGrpSpPr>
        <p:grpSpPr>
          <a:xfrm>
            <a:off x="1560538" y="3134972"/>
            <a:ext cx="1793990" cy="1793053"/>
            <a:chOff x="1886194" y="2732577"/>
            <a:chExt cx="2391986" cy="2390737"/>
          </a:xfrm>
        </p:grpSpPr>
        <p:sp>
          <p:nvSpPr>
            <p:cNvPr id="87" name="Block Arc 11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>
              <a:off x="1886818" y="2732577"/>
              <a:ext cx="2390738" cy="2390737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88" name="Freeform: Shape 41">
              <a:extLst>
                <a:ext uri="{FF2B5EF4-FFF2-40B4-BE49-F238E27FC236}">
                  <a16:creationId xmlns:a16="http://schemas.microsoft.com/office/drawing/2014/main" id="{CE58282A-DA7F-4C75-88E6-528E7E29BCFC}"/>
                </a:ext>
              </a:extLst>
            </p:cNvPr>
            <p:cNvSpPr/>
            <p:nvPr/>
          </p:nvSpPr>
          <p:spPr>
            <a:xfrm>
              <a:off x="1886194" y="2732577"/>
              <a:ext cx="2391986" cy="1195993"/>
            </a:xfrm>
            <a:custGeom>
              <a:avLst/>
              <a:gdLst>
                <a:gd name="connsiteX0" fmla="*/ 1511743 w 3024336"/>
                <a:gd name="connsiteY0" fmla="*/ 0 h 1512168"/>
                <a:gd name="connsiteX1" fmla="*/ 3024336 w 3024336"/>
                <a:gd name="connsiteY1" fmla="*/ 1511317 h 1512168"/>
                <a:gd name="connsiteX2" fmla="*/ 2783148 w 3024336"/>
                <a:gd name="connsiteY2" fmla="*/ 1511453 h 1512168"/>
                <a:gd name="connsiteX3" fmla="*/ 2776622 w 3024336"/>
                <a:gd name="connsiteY3" fmla="*/ 1382214 h 1512168"/>
                <a:gd name="connsiteX4" fmla="*/ 1512168 w 3024336"/>
                <a:gd name="connsiteY4" fmla="*/ 241152 h 1512168"/>
                <a:gd name="connsiteX5" fmla="*/ 241152 w 3024336"/>
                <a:gd name="connsiteY5" fmla="*/ 1512168 h 1512168"/>
                <a:gd name="connsiteX6" fmla="*/ 0 w 3024336"/>
                <a:gd name="connsiteY6" fmla="*/ 1512168 h 1512168"/>
                <a:gd name="connsiteX7" fmla="*/ 1511743 w 3024336"/>
                <a:gd name="connsiteY7" fmla="*/ 0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4336" h="1512168">
                  <a:moveTo>
                    <a:pt x="1511743" y="0"/>
                  </a:moveTo>
                  <a:cubicBezTo>
                    <a:pt x="2346724" y="-235"/>
                    <a:pt x="3023866" y="676336"/>
                    <a:pt x="3024336" y="1511317"/>
                  </a:cubicBezTo>
                  <a:lnTo>
                    <a:pt x="2783148" y="1511453"/>
                  </a:lnTo>
                  <a:lnTo>
                    <a:pt x="2776622" y="1382214"/>
                  </a:lnTo>
                  <a:cubicBezTo>
                    <a:pt x="2711533" y="741296"/>
                    <a:pt x="2170259" y="241152"/>
                    <a:pt x="1512168" y="241152"/>
                  </a:cubicBezTo>
                  <a:cubicBezTo>
                    <a:pt x="810205" y="241152"/>
                    <a:pt x="241152" y="810205"/>
                    <a:pt x="241152" y="1512168"/>
                  </a:cubicBezTo>
                  <a:lnTo>
                    <a:pt x="0" y="1512168"/>
                  </a:lnTo>
                  <a:cubicBezTo>
                    <a:pt x="0" y="677187"/>
                    <a:pt x="676761" y="235"/>
                    <a:pt x="1511743" y="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">
            <a:extLst>
              <a:ext uri="{FF2B5EF4-FFF2-40B4-BE49-F238E27FC236}">
                <a16:creationId xmlns:a16="http://schemas.microsoft.com/office/drawing/2014/main" id="{71DD00BA-D087-4241-8ACC-C07BB4A1235D}"/>
              </a:ext>
            </a:extLst>
          </p:cNvPr>
          <p:cNvGrpSpPr/>
          <p:nvPr/>
        </p:nvGrpSpPr>
        <p:grpSpPr>
          <a:xfrm>
            <a:off x="3069286" y="3134972"/>
            <a:ext cx="1793054" cy="1793053"/>
            <a:chOff x="3897857" y="2732577"/>
            <a:chExt cx="2390738" cy="2390737"/>
          </a:xfrm>
        </p:grpSpPr>
        <p:sp>
          <p:nvSpPr>
            <p:cNvPr id="90" name="Block Arc 12">
              <a:extLst>
                <a:ext uri="{FF2B5EF4-FFF2-40B4-BE49-F238E27FC236}">
                  <a16:creationId xmlns:a16="http://schemas.microsoft.com/office/drawing/2014/main" id="{F1BAFD95-8459-4BA2-8938-BB3E3E1315FA}"/>
                </a:ext>
              </a:extLst>
            </p:cNvPr>
            <p:cNvSpPr/>
            <p:nvPr/>
          </p:nvSpPr>
          <p:spPr>
            <a:xfrm rot="10800000">
              <a:off x="3897857" y="2732577"/>
              <a:ext cx="2390738" cy="2390737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91" name="Freeform: Shape 42">
              <a:extLst>
                <a:ext uri="{FF2B5EF4-FFF2-40B4-BE49-F238E27FC236}">
                  <a16:creationId xmlns:a16="http://schemas.microsoft.com/office/drawing/2014/main" id="{06D28980-5816-41F8-8EF7-6AA55383381B}"/>
                </a:ext>
              </a:extLst>
            </p:cNvPr>
            <p:cNvSpPr/>
            <p:nvPr/>
          </p:nvSpPr>
          <p:spPr>
            <a:xfrm rot="10800000">
              <a:off x="4091081" y="3928570"/>
              <a:ext cx="2010497" cy="1005262"/>
            </a:xfrm>
            <a:custGeom>
              <a:avLst/>
              <a:gdLst>
                <a:gd name="connsiteX0" fmla="*/ 1271016 w 2541996"/>
                <a:gd name="connsiteY0" fmla="*/ 0 h 1271016"/>
                <a:gd name="connsiteX1" fmla="*/ 2535470 w 2541996"/>
                <a:gd name="connsiteY1" fmla="*/ 1141062 h 1271016"/>
                <a:gd name="connsiteX2" fmla="*/ 2541996 w 2541996"/>
                <a:gd name="connsiteY2" fmla="*/ 1270301 h 1271016"/>
                <a:gd name="connsiteX3" fmla="*/ 2307244 w 2541996"/>
                <a:gd name="connsiteY3" fmla="*/ 1270433 h 1271016"/>
                <a:gd name="connsiteX4" fmla="*/ 1270725 w 2541996"/>
                <a:gd name="connsiteY4" fmla="*/ 234788 h 1271016"/>
                <a:gd name="connsiteX5" fmla="*/ 234788 w 2541996"/>
                <a:gd name="connsiteY5" fmla="*/ 1271016 h 1271016"/>
                <a:gd name="connsiteX6" fmla="*/ 0 w 2541996"/>
                <a:gd name="connsiteY6" fmla="*/ 1271016 h 1271016"/>
                <a:gd name="connsiteX7" fmla="*/ 1271016 w 2541996"/>
                <a:gd name="connsiteY7" fmla="*/ 0 h 127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1996" h="1271016">
                  <a:moveTo>
                    <a:pt x="1271016" y="0"/>
                  </a:moveTo>
                  <a:cubicBezTo>
                    <a:pt x="1929107" y="0"/>
                    <a:pt x="2470381" y="500144"/>
                    <a:pt x="2535470" y="1141062"/>
                  </a:cubicBezTo>
                  <a:lnTo>
                    <a:pt x="2541996" y="1270301"/>
                  </a:lnTo>
                  <a:lnTo>
                    <a:pt x="2307244" y="1270433"/>
                  </a:lnTo>
                  <a:cubicBezTo>
                    <a:pt x="2306922" y="698254"/>
                    <a:pt x="1842904" y="234627"/>
                    <a:pt x="1270725" y="234788"/>
                  </a:cubicBezTo>
                  <a:cubicBezTo>
                    <a:pt x="698546" y="234949"/>
                    <a:pt x="234788" y="698837"/>
                    <a:pt x="234788" y="1271016"/>
                  </a:cubicBezTo>
                  <a:lnTo>
                    <a:pt x="0" y="1271016"/>
                  </a:lnTo>
                  <a:cubicBezTo>
                    <a:pt x="0" y="569053"/>
                    <a:pt x="569053" y="0"/>
                    <a:pt x="1271016" y="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oup 14">
            <a:extLst>
              <a:ext uri="{FF2B5EF4-FFF2-40B4-BE49-F238E27FC236}">
                <a16:creationId xmlns:a16="http://schemas.microsoft.com/office/drawing/2014/main" id="{25B34C9C-6C9E-4648-9063-7CCD7BF5C3AB}"/>
              </a:ext>
            </a:extLst>
          </p:cNvPr>
          <p:cNvGrpSpPr/>
          <p:nvPr/>
        </p:nvGrpSpPr>
        <p:grpSpPr>
          <a:xfrm>
            <a:off x="4573449" y="3134972"/>
            <a:ext cx="1797638" cy="1793053"/>
            <a:chOff x="5903408" y="2732577"/>
            <a:chExt cx="2396850" cy="2390737"/>
          </a:xfrm>
        </p:grpSpPr>
        <p:sp>
          <p:nvSpPr>
            <p:cNvPr id="93" name="Block Arc 13">
              <a:extLst>
                <a:ext uri="{FF2B5EF4-FFF2-40B4-BE49-F238E27FC236}">
                  <a16:creationId xmlns:a16="http://schemas.microsoft.com/office/drawing/2014/main" id="{EE9B72FA-1E8C-4939-AAE8-4E529D81D681}"/>
                </a:ext>
              </a:extLst>
            </p:cNvPr>
            <p:cNvSpPr/>
            <p:nvPr/>
          </p:nvSpPr>
          <p:spPr>
            <a:xfrm>
              <a:off x="5909520" y="2732577"/>
              <a:ext cx="2390738" cy="2390737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94" name="Freeform: Shape 44">
              <a:extLst>
                <a:ext uri="{FF2B5EF4-FFF2-40B4-BE49-F238E27FC236}">
                  <a16:creationId xmlns:a16="http://schemas.microsoft.com/office/drawing/2014/main" id="{D94BBCAE-4830-4887-9938-6B645C7FE72F}"/>
                </a:ext>
              </a:extLst>
            </p:cNvPr>
            <p:cNvSpPr/>
            <p:nvPr/>
          </p:nvSpPr>
          <p:spPr>
            <a:xfrm>
              <a:off x="5903408" y="2732577"/>
              <a:ext cx="2391986" cy="1195993"/>
            </a:xfrm>
            <a:custGeom>
              <a:avLst/>
              <a:gdLst>
                <a:gd name="connsiteX0" fmla="*/ 1511743 w 3024336"/>
                <a:gd name="connsiteY0" fmla="*/ 0 h 1512168"/>
                <a:gd name="connsiteX1" fmla="*/ 3024336 w 3024336"/>
                <a:gd name="connsiteY1" fmla="*/ 1511317 h 1512168"/>
                <a:gd name="connsiteX2" fmla="*/ 2783148 w 3024336"/>
                <a:gd name="connsiteY2" fmla="*/ 1511453 h 1512168"/>
                <a:gd name="connsiteX3" fmla="*/ 2776622 w 3024336"/>
                <a:gd name="connsiteY3" fmla="*/ 1382214 h 1512168"/>
                <a:gd name="connsiteX4" fmla="*/ 1512168 w 3024336"/>
                <a:gd name="connsiteY4" fmla="*/ 241152 h 1512168"/>
                <a:gd name="connsiteX5" fmla="*/ 241152 w 3024336"/>
                <a:gd name="connsiteY5" fmla="*/ 1512168 h 1512168"/>
                <a:gd name="connsiteX6" fmla="*/ 0 w 3024336"/>
                <a:gd name="connsiteY6" fmla="*/ 1512168 h 1512168"/>
                <a:gd name="connsiteX7" fmla="*/ 1511743 w 3024336"/>
                <a:gd name="connsiteY7" fmla="*/ 0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4336" h="1512168">
                  <a:moveTo>
                    <a:pt x="1511743" y="0"/>
                  </a:moveTo>
                  <a:cubicBezTo>
                    <a:pt x="2346724" y="-235"/>
                    <a:pt x="3023866" y="676336"/>
                    <a:pt x="3024336" y="1511317"/>
                  </a:cubicBezTo>
                  <a:lnTo>
                    <a:pt x="2783148" y="1511453"/>
                  </a:lnTo>
                  <a:lnTo>
                    <a:pt x="2776622" y="1382214"/>
                  </a:lnTo>
                  <a:cubicBezTo>
                    <a:pt x="2711533" y="741296"/>
                    <a:pt x="2170259" y="241152"/>
                    <a:pt x="1512168" y="241152"/>
                  </a:cubicBezTo>
                  <a:cubicBezTo>
                    <a:pt x="810205" y="241152"/>
                    <a:pt x="241152" y="810205"/>
                    <a:pt x="241152" y="1512168"/>
                  </a:cubicBezTo>
                  <a:lnTo>
                    <a:pt x="0" y="1512168"/>
                  </a:lnTo>
                  <a:cubicBezTo>
                    <a:pt x="0" y="677187"/>
                    <a:pt x="676761" y="235"/>
                    <a:pt x="1511743" y="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Group 46">
            <a:extLst>
              <a:ext uri="{FF2B5EF4-FFF2-40B4-BE49-F238E27FC236}">
                <a16:creationId xmlns:a16="http://schemas.microsoft.com/office/drawing/2014/main" id="{A2617192-B806-4297-B174-3702F5C6AAE5}"/>
              </a:ext>
            </a:extLst>
          </p:cNvPr>
          <p:cNvGrpSpPr/>
          <p:nvPr/>
        </p:nvGrpSpPr>
        <p:grpSpPr>
          <a:xfrm>
            <a:off x="6086781" y="3134972"/>
            <a:ext cx="1793054" cy="1793053"/>
            <a:chOff x="7921184" y="2732577"/>
            <a:chExt cx="2390738" cy="2390737"/>
          </a:xfrm>
        </p:grpSpPr>
        <p:sp>
          <p:nvSpPr>
            <p:cNvPr id="96" name="Block Arc 9">
              <a:extLst>
                <a:ext uri="{FF2B5EF4-FFF2-40B4-BE49-F238E27FC236}">
                  <a16:creationId xmlns:a16="http://schemas.microsoft.com/office/drawing/2014/main" id="{FC2CB8AA-2838-457D-B3D6-1D0A9A5B596B}"/>
                </a:ext>
              </a:extLst>
            </p:cNvPr>
            <p:cNvSpPr/>
            <p:nvPr/>
          </p:nvSpPr>
          <p:spPr>
            <a:xfrm rot="10800000">
              <a:off x="7921184" y="2732577"/>
              <a:ext cx="2390738" cy="2390737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97" name="Freeform: Shape 45">
              <a:extLst>
                <a:ext uri="{FF2B5EF4-FFF2-40B4-BE49-F238E27FC236}">
                  <a16:creationId xmlns:a16="http://schemas.microsoft.com/office/drawing/2014/main" id="{90540AE6-81F4-4457-9526-E2FD32C08DAD}"/>
                </a:ext>
              </a:extLst>
            </p:cNvPr>
            <p:cNvSpPr/>
            <p:nvPr/>
          </p:nvSpPr>
          <p:spPr>
            <a:xfrm rot="10800000">
              <a:off x="8108295" y="3928570"/>
              <a:ext cx="2010497" cy="1005262"/>
            </a:xfrm>
            <a:custGeom>
              <a:avLst/>
              <a:gdLst>
                <a:gd name="connsiteX0" fmla="*/ 1271016 w 2541996"/>
                <a:gd name="connsiteY0" fmla="*/ 0 h 1271016"/>
                <a:gd name="connsiteX1" fmla="*/ 2535470 w 2541996"/>
                <a:gd name="connsiteY1" fmla="*/ 1141062 h 1271016"/>
                <a:gd name="connsiteX2" fmla="*/ 2541996 w 2541996"/>
                <a:gd name="connsiteY2" fmla="*/ 1270301 h 1271016"/>
                <a:gd name="connsiteX3" fmla="*/ 2307244 w 2541996"/>
                <a:gd name="connsiteY3" fmla="*/ 1270433 h 1271016"/>
                <a:gd name="connsiteX4" fmla="*/ 1270725 w 2541996"/>
                <a:gd name="connsiteY4" fmla="*/ 234788 h 1271016"/>
                <a:gd name="connsiteX5" fmla="*/ 234788 w 2541996"/>
                <a:gd name="connsiteY5" fmla="*/ 1271016 h 1271016"/>
                <a:gd name="connsiteX6" fmla="*/ 0 w 2541996"/>
                <a:gd name="connsiteY6" fmla="*/ 1271016 h 1271016"/>
                <a:gd name="connsiteX7" fmla="*/ 1271016 w 2541996"/>
                <a:gd name="connsiteY7" fmla="*/ 0 h 127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1996" h="1271016">
                  <a:moveTo>
                    <a:pt x="1271016" y="0"/>
                  </a:moveTo>
                  <a:cubicBezTo>
                    <a:pt x="1929107" y="0"/>
                    <a:pt x="2470381" y="500144"/>
                    <a:pt x="2535470" y="1141062"/>
                  </a:cubicBezTo>
                  <a:lnTo>
                    <a:pt x="2541996" y="1270301"/>
                  </a:lnTo>
                  <a:lnTo>
                    <a:pt x="2307244" y="1270433"/>
                  </a:lnTo>
                  <a:cubicBezTo>
                    <a:pt x="2306922" y="698254"/>
                    <a:pt x="1842904" y="234627"/>
                    <a:pt x="1270725" y="234788"/>
                  </a:cubicBezTo>
                  <a:cubicBezTo>
                    <a:pt x="698546" y="234949"/>
                    <a:pt x="234788" y="698837"/>
                    <a:pt x="234788" y="1271016"/>
                  </a:cubicBezTo>
                  <a:lnTo>
                    <a:pt x="0" y="1271016"/>
                  </a:lnTo>
                  <a:cubicBezTo>
                    <a:pt x="0" y="569053"/>
                    <a:pt x="569053" y="0"/>
                    <a:pt x="1271016" y="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98" name="Oval 22">
            <a:extLst>
              <a:ext uri="{FF2B5EF4-FFF2-40B4-BE49-F238E27FC236}">
                <a16:creationId xmlns:a16="http://schemas.microsoft.com/office/drawing/2014/main" id="{AB4AD8E4-17DA-42A3-9BE0-3D275D940721}"/>
              </a:ext>
            </a:extLst>
          </p:cNvPr>
          <p:cNvSpPr/>
          <p:nvPr/>
        </p:nvSpPr>
        <p:spPr>
          <a:xfrm>
            <a:off x="2251740" y="2904060"/>
            <a:ext cx="411480" cy="41148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b="1" dirty="0">
                <a:solidFill>
                  <a:schemeClr val="accent4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9" name="Oval 23">
            <a:extLst>
              <a:ext uri="{FF2B5EF4-FFF2-40B4-BE49-F238E27FC236}">
                <a16:creationId xmlns:a16="http://schemas.microsoft.com/office/drawing/2014/main" id="{61D7259D-8956-4A0C-950F-BFBFE3BCA2F4}"/>
              </a:ext>
            </a:extLst>
          </p:cNvPr>
          <p:cNvSpPr/>
          <p:nvPr/>
        </p:nvSpPr>
        <p:spPr>
          <a:xfrm>
            <a:off x="5268820" y="2904060"/>
            <a:ext cx="411480" cy="41148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0" name="Oval 24">
            <a:extLst>
              <a:ext uri="{FF2B5EF4-FFF2-40B4-BE49-F238E27FC236}">
                <a16:creationId xmlns:a16="http://schemas.microsoft.com/office/drawing/2014/main" id="{894523AD-4C3E-44C8-B8E1-893622BF4BB0}"/>
              </a:ext>
            </a:extLst>
          </p:cNvPr>
          <p:cNvSpPr/>
          <p:nvPr/>
        </p:nvSpPr>
        <p:spPr>
          <a:xfrm>
            <a:off x="3757781" y="4722284"/>
            <a:ext cx="411480" cy="41148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1" name="Oval 25">
            <a:extLst>
              <a:ext uri="{FF2B5EF4-FFF2-40B4-BE49-F238E27FC236}">
                <a16:creationId xmlns:a16="http://schemas.microsoft.com/office/drawing/2014/main" id="{DCA80937-FF95-46BD-BFAE-56DCEC9C1277}"/>
              </a:ext>
            </a:extLst>
          </p:cNvPr>
          <p:cNvSpPr/>
          <p:nvPr/>
        </p:nvSpPr>
        <p:spPr>
          <a:xfrm>
            <a:off x="6777568" y="4722284"/>
            <a:ext cx="411480" cy="4114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1B52FF1-364B-42A0-8198-D90B09C5E96D}"/>
              </a:ext>
            </a:extLst>
          </p:cNvPr>
          <p:cNvSpPr txBox="1"/>
          <p:nvPr/>
        </p:nvSpPr>
        <p:spPr>
          <a:xfrm>
            <a:off x="1148288" y="4960555"/>
            <a:ext cx="2872579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4"/>
                </a:solidFill>
              </a:rPr>
              <a:t>Способствует формированию интереса к изучаемому предмету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A165D-A816-43F4-9677-4FAFEF7301FD}"/>
              </a:ext>
            </a:extLst>
          </p:cNvPr>
          <p:cNvSpPr txBox="1"/>
          <p:nvPr/>
        </p:nvSpPr>
        <p:spPr>
          <a:xfrm>
            <a:off x="2265341" y="1970076"/>
            <a:ext cx="3396359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3"/>
                </a:solidFill>
              </a:rPr>
              <a:t>Развивает самостоятельность учащихся, повышает уровень индивидуализации </a:t>
            </a:r>
            <a:r>
              <a:rPr lang="ru-RU" sz="1600" b="1" cap="all" dirty="0" smtClean="0">
                <a:solidFill>
                  <a:schemeClr val="accent3"/>
                </a:solidFill>
              </a:rPr>
              <a:t>обучения</a:t>
            </a:r>
            <a:endParaRPr lang="ru-RU" sz="1600" b="1" cap="all" dirty="0">
              <a:solidFill>
                <a:schemeClr val="accent3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C42F88E-7CEE-4418-B33F-D91918003561}"/>
              </a:ext>
            </a:extLst>
          </p:cNvPr>
          <p:cNvSpPr txBox="1"/>
          <p:nvPr/>
        </p:nvSpPr>
        <p:spPr>
          <a:xfrm>
            <a:off x="2149402" y="6538482"/>
            <a:ext cx="586847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600" b="1" cap="all" noProof="1" smtClean="0">
                <a:solidFill>
                  <a:srgbClr val="FF0000"/>
                </a:solidFill>
              </a:rPr>
              <a:t>повышает </a:t>
            </a:r>
            <a:r>
              <a:rPr lang="ru-RU" sz="1600" b="1" cap="all" noProof="1">
                <a:solidFill>
                  <a:srgbClr val="FF0000"/>
                </a:solidFill>
              </a:rPr>
              <a:t>эффективность образовательного процесса</a:t>
            </a:r>
            <a:endParaRPr lang="ru-RU" sz="1600" b="1" cap="all" noProof="1">
              <a:solidFill>
                <a:srgbClr val="FF000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A748475-7138-4D34-A57A-7FAC83044422}"/>
              </a:ext>
            </a:extLst>
          </p:cNvPr>
          <p:cNvSpPr txBox="1"/>
          <p:nvPr/>
        </p:nvSpPr>
        <p:spPr>
          <a:xfrm>
            <a:off x="6004569" y="1617440"/>
            <a:ext cx="2054687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600" b="1" cap="all" noProof="1"/>
              <a:t>Способствует повышению степени усвоения учебного материала</a:t>
            </a:r>
          </a:p>
        </p:txBody>
      </p:sp>
      <p:pic>
        <p:nvPicPr>
          <p:cNvPr id="115" name="Graphic 6" descr="Upward trend">
            <a:extLst>
              <a:ext uri="{FF2B5EF4-FFF2-40B4-BE49-F238E27FC236}">
                <a16:creationId xmlns:a16="http://schemas.microsoft.com/office/drawing/2014/main" id="{C063B02B-EF6F-47F8-B4F1-2C67218DF5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93896" y="3692068"/>
            <a:ext cx="629074" cy="629074"/>
          </a:xfrm>
          <a:prstGeom prst="rect">
            <a:avLst/>
          </a:prstGeom>
        </p:spPr>
      </p:pic>
      <p:sp>
        <p:nvSpPr>
          <p:cNvPr id="117" name="Прямоугольник 116"/>
          <p:cNvSpPr/>
          <p:nvPr/>
        </p:nvSpPr>
        <p:spPr>
          <a:xfrm>
            <a:off x="2046126" y="234204"/>
            <a:ext cx="6933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Эффективность использования </a:t>
            </a:r>
            <a:r>
              <a:rPr lang="ru-RU" sz="2000" b="1" dirty="0" err="1" smtClean="0">
                <a:solidFill>
                  <a:schemeClr val="bg1"/>
                </a:solidFill>
              </a:rPr>
              <a:t>видеоуроков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3660" y="5199609"/>
            <a:ext cx="3170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rgbClr val="236C99"/>
                </a:solidFill>
              </a:rPr>
              <a:t>Повышает уровень </a:t>
            </a:r>
            <a:r>
              <a:rPr lang="ru-RU" b="1" cap="all" dirty="0" err="1" smtClean="0">
                <a:solidFill>
                  <a:srgbClr val="236C99"/>
                </a:solidFill>
              </a:rPr>
              <a:t>сформированности</a:t>
            </a:r>
            <a:r>
              <a:rPr lang="ru-RU" b="1" cap="all" dirty="0" smtClean="0">
                <a:solidFill>
                  <a:srgbClr val="236C99"/>
                </a:solidFill>
              </a:rPr>
              <a:t> универсальных </a:t>
            </a:r>
            <a:r>
              <a:rPr lang="ru-RU" b="1" cap="all" dirty="0">
                <a:solidFill>
                  <a:srgbClr val="236C99"/>
                </a:solidFill>
              </a:rPr>
              <a:t>учебных действий (УУД)</a:t>
            </a:r>
            <a:endParaRPr lang="ru-RU" dirty="0">
              <a:solidFill>
                <a:srgbClr val="236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3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араллелограмм 21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8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25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26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27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30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араллелограмм 31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араллелограмм 33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араллелограмм 34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046126" y="234204"/>
            <a:ext cx="6933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Актуальность</a:t>
            </a:r>
            <a:r>
              <a:rPr lang="ru-RU" dirty="0" smtClean="0"/>
              <a:t> </a:t>
            </a:r>
            <a:r>
              <a:rPr lang="ru-RU" sz="2000" b="1" dirty="0">
                <a:solidFill>
                  <a:schemeClr val="bg1"/>
                </a:solidFill>
              </a:rPr>
              <a:t>концепции </a:t>
            </a:r>
            <a:r>
              <a:rPr lang="ru-RU" sz="2000" b="1" dirty="0" smtClean="0">
                <a:solidFill>
                  <a:schemeClr val="bg1"/>
                </a:solidFill>
              </a:rPr>
              <a:t>электронных образовательных </a:t>
            </a:r>
            <a:r>
              <a:rPr lang="ru-RU" sz="2000" b="1" dirty="0">
                <a:solidFill>
                  <a:schemeClr val="bg1"/>
                </a:solidFill>
              </a:rPr>
              <a:t>материалов (видеоуроков) по учебным предметам</a:t>
            </a:r>
          </a:p>
        </p:txBody>
      </p:sp>
      <p:sp>
        <p:nvSpPr>
          <p:cNvPr id="85" name="Rectangle 21"/>
          <p:cNvSpPr/>
          <p:nvPr/>
        </p:nvSpPr>
        <p:spPr>
          <a:xfrm>
            <a:off x="1350194" y="1689026"/>
            <a:ext cx="6659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разработкой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материалов занимаются специалисты системы образования (педагоги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методисты и др.), частные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и благотворительные организации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0445" y="1232412"/>
            <a:ext cx="7200430" cy="46166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>
                <a:solidFill>
                  <a:srgbClr val="236C99"/>
                </a:solidFill>
              </a:rPr>
              <a:t>На сегодняшний день:</a:t>
            </a:r>
          </a:p>
        </p:txBody>
      </p:sp>
      <p:sp>
        <p:nvSpPr>
          <p:cNvPr id="91" name="Rectangle 21"/>
          <p:cNvSpPr/>
          <p:nvPr/>
        </p:nvSpPr>
        <p:spPr>
          <a:xfrm>
            <a:off x="2265125" y="2622500"/>
            <a:ext cx="6659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многочисленные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материалы охватывают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широкий диапазон учебных предметов и представлены большим количеством форм, используемых педагогических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методик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92" name="Group 1"/>
          <p:cNvGrpSpPr/>
          <p:nvPr/>
        </p:nvGrpSpPr>
        <p:grpSpPr>
          <a:xfrm>
            <a:off x="990509" y="2741022"/>
            <a:ext cx="986715" cy="712475"/>
            <a:chOff x="3504530" y="1268760"/>
            <a:chExt cx="4814884" cy="3272444"/>
          </a:xfrm>
        </p:grpSpPr>
        <p:sp>
          <p:nvSpPr>
            <p:cNvPr id="93" name="Freeform 12"/>
            <p:cNvSpPr/>
            <p:nvPr/>
          </p:nvSpPr>
          <p:spPr>
            <a:xfrm rot="5400000">
              <a:off x="4678035" y="598493"/>
              <a:ext cx="2467874" cy="3808408"/>
            </a:xfrm>
            <a:custGeom>
              <a:avLst/>
              <a:gdLst>
                <a:gd name="connsiteX0" fmla="*/ 0 w 2467874"/>
                <a:gd name="connsiteY0" fmla="*/ 3565075 h 3808408"/>
                <a:gd name="connsiteX1" fmla="*/ 0 w 2467874"/>
                <a:gd name="connsiteY1" fmla="*/ 243332 h 3808408"/>
                <a:gd name="connsiteX2" fmla="*/ 243333 w 2467874"/>
                <a:gd name="connsiteY2" fmla="*/ 0 h 3808408"/>
                <a:gd name="connsiteX3" fmla="*/ 2467874 w 2467874"/>
                <a:gd name="connsiteY3" fmla="*/ 0 h 3808408"/>
                <a:gd name="connsiteX4" fmla="*/ 2467874 w 2467874"/>
                <a:gd name="connsiteY4" fmla="*/ 3808408 h 3808408"/>
                <a:gd name="connsiteX5" fmla="*/ 243333 w 2467874"/>
                <a:gd name="connsiteY5" fmla="*/ 3808408 h 3808408"/>
                <a:gd name="connsiteX6" fmla="*/ 0 w 2467874"/>
                <a:gd name="connsiteY6" fmla="*/ 3565075 h 380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7874" h="3808408">
                  <a:moveTo>
                    <a:pt x="0" y="3565075"/>
                  </a:moveTo>
                  <a:lnTo>
                    <a:pt x="0" y="243332"/>
                  </a:lnTo>
                  <a:cubicBezTo>
                    <a:pt x="0" y="108944"/>
                    <a:pt x="108944" y="0"/>
                    <a:pt x="243333" y="0"/>
                  </a:cubicBezTo>
                  <a:lnTo>
                    <a:pt x="2467874" y="0"/>
                  </a:lnTo>
                  <a:lnTo>
                    <a:pt x="2467874" y="3808408"/>
                  </a:lnTo>
                  <a:lnTo>
                    <a:pt x="243333" y="3808408"/>
                  </a:lnTo>
                  <a:cubicBezTo>
                    <a:pt x="108944" y="3808408"/>
                    <a:pt x="0" y="3699464"/>
                    <a:pt x="0" y="3565075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Rectangle 13"/>
            <p:cNvSpPr/>
            <p:nvPr/>
          </p:nvSpPr>
          <p:spPr>
            <a:xfrm rot="5400000">
              <a:off x="4968203" y="920411"/>
              <a:ext cx="1887538" cy="318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14"/>
            <p:cNvSpPr/>
            <p:nvPr/>
          </p:nvSpPr>
          <p:spPr>
            <a:xfrm>
              <a:off x="3504555" y="4383411"/>
              <a:ext cx="4814835" cy="157793"/>
            </a:xfrm>
            <a:custGeom>
              <a:avLst/>
              <a:gdLst>
                <a:gd name="connsiteX0" fmla="*/ 0 w 4814835"/>
                <a:gd name="connsiteY0" fmla="*/ 0 h 157793"/>
                <a:gd name="connsiteX1" fmla="*/ 4814835 w 4814835"/>
                <a:gd name="connsiteY1" fmla="*/ 0 h 157793"/>
                <a:gd name="connsiteX2" fmla="*/ 4802450 w 4814835"/>
                <a:gd name="connsiteY2" fmla="*/ 61346 h 157793"/>
                <a:gd name="connsiteX3" fmla="*/ 4656945 w 4814835"/>
                <a:gd name="connsiteY3" fmla="*/ 157793 h 157793"/>
                <a:gd name="connsiteX4" fmla="*/ 157890 w 4814835"/>
                <a:gd name="connsiteY4" fmla="*/ 157793 h 157793"/>
                <a:gd name="connsiteX5" fmla="*/ 12385 w 4814835"/>
                <a:gd name="connsiteY5" fmla="*/ 61346 h 1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4835" h="157793">
                  <a:moveTo>
                    <a:pt x="0" y="0"/>
                  </a:moveTo>
                  <a:lnTo>
                    <a:pt x="4814835" y="0"/>
                  </a:lnTo>
                  <a:lnTo>
                    <a:pt x="4802450" y="61346"/>
                  </a:lnTo>
                  <a:cubicBezTo>
                    <a:pt x="4778477" y="118024"/>
                    <a:pt x="4722356" y="157793"/>
                    <a:pt x="4656945" y="157793"/>
                  </a:cubicBezTo>
                  <a:lnTo>
                    <a:pt x="157890" y="157793"/>
                  </a:lnTo>
                  <a:cubicBezTo>
                    <a:pt x="92480" y="157793"/>
                    <a:pt x="36358" y="118024"/>
                    <a:pt x="12385" y="61346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Trapezoid 15"/>
            <p:cNvSpPr/>
            <p:nvPr/>
          </p:nvSpPr>
          <p:spPr>
            <a:xfrm>
              <a:off x="3504530" y="3788473"/>
              <a:ext cx="4814884" cy="551392"/>
            </a:xfrm>
            <a:prstGeom prst="trapezoid">
              <a:avLst>
                <a:gd name="adj" fmla="val 91595"/>
              </a:avLst>
            </a:pr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Trapezoid 16"/>
            <p:cNvSpPr/>
            <p:nvPr/>
          </p:nvSpPr>
          <p:spPr>
            <a:xfrm>
              <a:off x="5336239" y="4038602"/>
              <a:ext cx="1151466" cy="153459"/>
            </a:xfrm>
            <a:prstGeom prst="trapezoid">
              <a:avLst>
                <a:gd name="adj" fmla="val 96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98" name="Chart 7"/>
          <p:cNvGraphicFramePr/>
          <p:nvPr>
            <p:extLst>
              <p:ext uri="{D42A27DB-BD31-4B8C-83A1-F6EECF244321}">
                <p14:modId xmlns:p14="http://schemas.microsoft.com/office/powerpoint/2010/main" val="967528228"/>
              </p:ext>
            </p:extLst>
          </p:nvPr>
        </p:nvGraphicFramePr>
        <p:xfrm>
          <a:off x="1226532" y="2841119"/>
          <a:ext cx="494268" cy="35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9" name="Group 5"/>
          <p:cNvGrpSpPr/>
          <p:nvPr/>
        </p:nvGrpSpPr>
        <p:grpSpPr>
          <a:xfrm>
            <a:off x="232931" y="1703446"/>
            <a:ext cx="681018" cy="830997"/>
            <a:chOff x="8526463" y="4841875"/>
            <a:chExt cx="6238875" cy="8874125"/>
          </a:xfrm>
        </p:grpSpPr>
        <p:sp>
          <p:nvSpPr>
            <p:cNvPr id="100" name="Freeform 5"/>
            <p:cNvSpPr>
              <a:spLocks/>
            </p:cNvSpPr>
            <p:nvPr/>
          </p:nvSpPr>
          <p:spPr bwMode="auto">
            <a:xfrm>
              <a:off x="9510713" y="10960100"/>
              <a:ext cx="4505325" cy="1149350"/>
            </a:xfrm>
            <a:custGeom>
              <a:avLst/>
              <a:gdLst>
                <a:gd name="T0" fmla="*/ 1662 w 2838"/>
                <a:gd name="T1" fmla="*/ 48 h 724"/>
                <a:gd name="T2" fmla="*/ 1670 w 2838"/>
                <a:gd name="T3" fmla="*/ 74 h 724"/>
                <a:gd name="T4" fmla="*/ 1694 w 2838"/>
                <a:gd name="T5" fmla="*/ 120 h 724"/>
                <a:gd name="T6" fmla="*/ 1706 w 2838"/>
                <a:gd name="T7" fmla="*/ 138 h 724"/>
                <a:gd name="T8" fmla="*/ 1716 w 2838"/>
                <a:gd name="T9" fmla="*/ 176 h 724"/>
                <a:gd name="T10" fmla="*/ 1716 w 2838"/>
                <a:gd name="T11" fmla="*/ 198 h 724"/>
                <a:gd name="T12" fmla="*/ 1716 w 2838"/>
                <a:gd name="T13" fmla="*/ 202 h 724"/>
                <a:gd name="T14" fmla="*/ 1716 w 2838"/>
                <a:gd name="T15" fmla="*/ 202 h 724"/>
                <a:gd name="T16" fmla="*/ 1710 w 2838"/>
                <a:gd name="T17" fmla="*/ 224 h 724"/>
                <a:gd name="T18" fmla="*/ 1690 w 2838"/>
                <a:gd name="T19" fmla="*/ 262 h 724"/>
                <a:gd name="T20" fmla="*/ 1654 w 2838"/>
                <a:gd name="T21" fmla="*/ 290 h 724"/>
                <a:gd name="T22" fmla="*/ 1608 w 2838"/>
                <a:gd name="T23" fmla="*/ 306 h 724"/>
                <a:gd name="T24" fmla="*/ 1582 w 2838"/>
                <a:gd name="T25" fmla="*/ 308 h 724"/>
                <a:gd name="T26" fmla="*/ 1554 w 2838"/>
                <a:gd name="T27" fmla="*/ 306 h 724"/>
                <a:gd name="T28" fmla="*/ 1506 w 2838"/>
                <a:gd name="T29" fmla="*/ 288 h 724"/>
                <a:gd name="T30" fmla="*/ 1470 w 2838"/>
                <a:gd name="T31" fmla="*/ 256 h 724"/>
                <a:gd name="T32" fmla="*/ 1458 w 2838"/>
                <a:gd name="T33" fmla="*/ 236 h 724"/>
                <a:gd name="T34" fmla="*/ 1450 w 2838"/>
                <a:gd name="T35" fmla="*/ 216 h 724"/>
                <a:gd name="T36" fmla="*/ 1448 w 2838"/>
                <a:gd name="T37" fmla="*/ 192 h 724"/>
                <a:gd name="T38" fmla="*/ 1448 w 2838"/>
                <a:gd name="T39" fmla="*/ 192 h 724"/>
                <a:gd name="T40" fmla="*/ 1452 w 2838"/>
                <a:gd name="T41" fmla="*/ 154 h 724"/>
                <a:gd name="T42" fmla="*/ 1470 w 2838"/>
                <a:gd name="T43" fmla="*/ 120 h 724"/>
                <a:gd name="T44" fmla="*/ 1484 w 2838"/>
                <a:gd name="T45" fmla="*/ 98 h 724"/>
                <a:gd name="T46" fmla="*/ 1500 w 2838"/>
                <a:gd name="T47" fmla="*/ 48 h 724"/>
                <a:gd name="T48" fmla="*/ 1502 w 2838"/>
                <a:gd name="T49" fmla="*/ 0 h 724"/>
                <a:gd name="T50" fmla="*/ 60 w 2838"/>
                <a:gd name="T51" fmla="*/ 0 h 724"/>
                <a:gd name="T52" fmla="*/ 22 w 2838"/>
                <a:gd name="T53" fmla="*/ 226 h 724"/>
                <a:gd name="T54" fmla="*/ 1752 w 2838"/>
                <a:gd name="T55" fmla="*/ 724 h 724"/>
                <a:gd name="T56" fmla="*/ 1764 w 2838"/>
                <a:gd name="T57" fmla="*/ 656 h 724"/>
                <a:gd name="T58" fmla="*/ 1796 w 2838"/>
                <a:gd name="T59" fmla="*/ 506 h 724"/>
                <a:gd name="T60" fmla="*/ 1818 w 2838"/>
                <a:gd name="T61" fmla="*/ 424 h 724"/>
                <a:gd name="T62" fmla="*/ 1844 w 2838"/>
                <a:gd name="T63" fmla="*/ 350 h 724"/>
                <a:gd name="T64" fmla="*/ 1874 w 2838"/>
                <a:gd name="T65" fmla="*/ 294 h 724"/>
                <a:gd name="T66" fmla="*/ 1888 w 2838"/>
                <a:gd name="T67" fmla="*/ 276 h 724"/>
                <a:gd name="T68" fmla="*/ 1906 w 2838"/>
                <a:gd name="T69" fmla="*/ 266 h 724"/>
                <a:gd name="T70" fmla="*/ 1914 w 2838"/>
                <a:gd name="T71" fmla="*/ 264 h 724"/>
                <a:gd name="T72" fmla="*/ 1958 w 2838"/>
                <a:gd name="T73" fmla="*/ 264 h 724"/>
                <a:gd name="T74" fmla="*/ 2046 w 2838"/>
                <a:gd name="T75" fmla="*/ 282 h 724"/>
                <a:gd name="T76" fmla="*/ 2220 w 2838"/>
                <a:gd name="T77" fmla="*/ 320 h 724"/>
                <a:gd name="T78" fmla="*/ 2350 w 2838"/>
                <a:gd name="T79" fmla="*/ 342 h 724"/>
                <a:gd name="T80" fmla="*/ 2478 w 2838"/>
                <a:gd name="T81" fmla="*/ 352 h 724"/>
                <a:gd name="T82" fmla="*/ 2538 w 2838"/>
                <a:gd name="T83" fmla="*/ 350 h 724"/>
                <a:gd name="T84" fmla="*/ 2594 w 2838"/>
                <a:gd name="T85" fmla="*/ 340 h 724"/>
                <a:gd name="T86" fmla="*/ 2644 w 2838"/>
                <a:gd name="T87" fmla="*/ 324 h 724"/>
                <a:gd name="T88" fmla="*/ 2688 w 2838"/>
                <a:gd name="T89" fmla="*/ 300 h 724"/>
                <a:gd name="T90" fmla="*/ 2724 w 2838"/>
                <a:gd name="T91" fmla="*/ 266 h 724"/>
                <a:gd name="T92" fmla="*/ 2750 w 2838"/>
                <a:gd name="T93" fmla="*/ 232 h 724"/>
                <a:gd name="T94" fmla="*/ 2790 w 2838"/>
                <a:gd name="T95" fmla="*/ 162 h 724"/>
                <a:gd name="T96" fmla="*/ 2816 w 2838"/>
                <a:gd name="T97" fmla="*/ 96 h 724"/>
                <a:gd name="T98" fmla="*/ 2832 w 2838"/>
                <a:gd name="T99" fmla="*/ 32 h 724"/>
                <a:gd name="T100" fmla="*/ 1662 w 2838"/>
                <a:gd name="T10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38" h="724">
                  <a:moveTo>
                    <a:pt x="1662" y="0"/>
                  </a:moveTo>
                  <a:lnTo>
                    <a:pt x="1662" y="48"/>
                  </a:lnTo>
                  <a:lnTo>
                    <a:pt x="1670" y="74"/>
                  </a:lnTo>
                  <a:lnTo>
                    <a:pt x="1670" y="74"/>
                  </a:lnTo>
                  <a:lnTo>
                    <a:pt x="1680" y="96"/>
                  </a:lnTo>
                  <a:lnTo>
                    <a:pt x="1694" y="120"/>
                  </a:lnTo>
                  <a:lnTo>
                    <a:pt x="1694" y="120"/>
                  </a:lnTo>
                  <a:lnTo>
                    <a:pt x="1706" y="138"/>
                  </a:lnTo>
                  <a:lnTo>
                    <a:pt x="1712" y="156"/>
                  </a:lnTo>
                  <a:lnTo>
                    <a:pt x="1716" y="176"/>
                  </a:lnTo>
                  <a:lnTo>
                    <a:pt x="1716" y="198"/>
                  </a:lnTo>
                  <a:lnTo>
                    <a:pt x="1716" y="198"/>
                  </a:lnTo>
                  <a:lnTo>
                    <a:pt x="1716" y="200"/>
                  </a:lnTo>
                  <a:lnTo>
                    <a:pt x="1716" y="202"/>
                  </a:lnTo>
                  <a:lnTo>
                    <a:pt x="1716" y="202"/>
                  </a:lnTo>
                  <a:lnTo>
                    <a:pt x="1716" y="202"/>
                  </a:lnTo>
                  <a:lnTo>
                    <a:pt x="1714" y="212"/>
                  </a:lnTo>
                  <a:lnTo>
                    <a:pt x="1710" y="224"/>
                  </a:lnTo>
                  <a:lnTo>
                    <a:pt x="1702" y="244"/>
                  </a:lnTo>
                  <a:lnTo>
                    <a:pt x="1690" y="262"/>
                  </a:lnTo>
                  <a:lnTo>
                    <a:pt x="1672" y="276"/>
                  </a:lnTo>
                  <a:lnTo>
                    <a:pt x="1654" y="290"/>
                  </a:lnTo>
                  <a:lnTo>
                    <a:pt x="1632" y="300"/>
                  </a:lnTo>
                  <a:lnTo>
                    <a:pt x="1608" y="306"/>
                  </a:lnTo>
                  <a:lnTo>
                    <a:pt x="1582" y="308"/>
                  </a:lnTo>
                  <a:lnTo>
                    <a:pt x="1582" y="308"/>
                  </a:lnTo>
                  <a:lnTo>
                    <a:pt x="1568" y="308"/>
                  </a:lnTo>
                  <a:lnTo>
                    <a:pt x="1554" y="306"/>
                  </a:lnTo>
                  <a:lnTo>
                    <a:pt x="1530" y="298"/>
                  </a:lnTo>
                  <a:lnTo>
                    <a:pt x="1506" y="288"/>
                  </a:lnTo>
                  <a:lnTo>
                    <a:pt x="1486" y="274"/>
                  </a:lnTo>
                  <a:lnTo>
                    <a:pt x="1470" y="256"/>
                  </a:lnTo>
                  <a:lnTo>
                    <a:pt x="1464" y="248"/>
                  </a:lnTo>
                  <a:lnTo>
                    <a:pt x="1458" y="236"/>
                  </a:lnTo>
                  <a:lnTo>
                    <a:pt x="1454" y="226"/>
                  </a:lnTo>
                  <a:lnTo>
                    <a:pt x="1450" y="216"/>
                  </a:lnTo>
                  <a:lnTo>
                    <a:pt x="1448" y="204"/>
                  </a:lnTo>
                  <a:lnTo>
                    <a:pt x="1448" y="192"/>
                  </a:lnTo>
                  <a:lnTo>
                    <a:pt x="1448" y="192"/>
                  </a:lnTo>
                  <a:lnTo>
                    <a:pt x="1448" y="192"/>
                  </a:lnTo>
                  <a:lnTo>
                    <a:pt x="1448" y="172"/>
                  </a:lnTo>
                  <a:lnTo>
                    <a:pt x="1452" y="154"/>
                  </a:lnTo>
                  <a:lnTo>
                    <a:pt x="1460" y="136"/>
                  </a:lnTo>
                  <a:lnTo>
                    <a:pt x="1470" y="120"/>
                  </a:lnTo>
                  <a:lnTo>
                    <a:pt x="1470" y="120"/>
                  </a:lnTo>
                  <a:lnTo>
                    <a:pt x="1484" y="98"/>
                  </a:lnTo>
                  <a:lnTo>
                    <a:pt x="1492" y="78"/>
                  </a:lnTo>
                  <a:lnTo>
                    <a:pt x="1500" y="48"/>
                  </a:lnTo>
                  <a:lnTo>
                    <a:pt x="1502" y="48"/>
                  </a:lnTo>
                  <a:lnTo>
                    <a:pt x="150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0" y="124"/>
                  </a:lnTo>
                  <a:lnTo>
                    <a:pt x="22" y="226"/>
                  </a:lnTo>
                  <a:lnTo>
                    <a:pt x="0" y="322"/>
                  </a:lnTo>
                  <a:lnTo>
                    <a:pt x="1752" y="724"/>
                  </a:lnTo>
                  <a:lnTo>
                    <a:pt x="1752" y="724"/>
                  </a:lnTo>
                  <a:lnTo>
                    <a:pt x="1764" y="656"/>
                  </a:lnTo>
                  <a:lnTo>
                    <a:pt x="1778" y="588"/>
                  </a:lnTo>
                  <a:lnTo>
                    <a:pt x="1796" y="506"/>
                  </a:lnTo>
                  <a:lnTo>
                    <a:pt x="1806" y="466"/>
                  </a:lnTo>
                  <a:lnTo>
                    <a:pt x="1818" y="424"/>
                  </a:lnTo>
                  <a:lnTo>
                    <a:pt x="1830" y="386"/>
                  </a:lnTo>
                  <a:lnTo>
                    <a:pt x="1844" y="350"/>
                  </a:lnTo>
                  <a:lnTo>
                    <a:pt x="1858" y="320"/>
                  </a:lnTo>
                  <a:lnTo>
                    <a:pt x="1874" y="294"/>
                  </a:lnTo>
                  <a:lnTo>
                    <a:pt x="1880" y="284"/>
                  </a:lnTo>
                  <a:lnTo>
                    <a:pt x="1888" y="276"/>
                  </a:lnTo>
                  <a:lnTo>
                    <a:pt x="1896" y="270"/>
                  </a:lnTo>
                  <a:lnTo>
                    <a:pt x="1906" y="266"/>
                  </a:lnTo>
                  <a:lnTo>
                    <a:pt x="1906" y="266"/>
                  </a:lnTo>
                  <a:lnTo>
                    <a:pt x="1914" y="264"/>
                  </a:lnTo>
                  <a:lnTo>
                    <a:pt x="1928" y="262"/>
                  </a:lnTo>
                  <a:lnTo>
                    <a:pt x="1958" y="264"/>
                  </a:lnTo>
                  <a:lnTo>
                    <a:pt x="2000" y="272"/>
                  </a:lnTo>
                  <a:lnTo>
                    <a:pt x="2046" y="282"/>
                  </a:lnTo>
                  <a:lnTo>
                    <a:pt x="2158" y="306"/>
                  </a:lnTo>
                  <a:lnTo>
                    <a:pt x="2220" y="320"/>
                  </a:lnTo>
                  <a:lnTo>
                    <a:pt x="2284" y="332"/>
                  </a:lnTo>
                  <a:lnTo>
                    <a:pt x="2350" y="342"/>
                  </a:lnTo>
                  <a:lnTo>
                    <a:pt x="2414" y="348"/>
                  </a:lnTo>
                  <a:lnTo>
                    <a:pt x="2478" y="352"/>
                  </a:lnTo>
                  <a:lnTo>
                    <a:pt x="2508" y="352"/>
                  </a:lnTo>
                  <a:lnTo>
                    <a:pt x="2538" y="350"/>
                  </a:lnTo>
                  <a:lnTo>
                    <a:pt x="2566" y="346"/>
                  </a:lnTo>
                  <a:lnTo>
                    <a:pt x="2594" y="340"/>
                  </a:lnTo>
                  <a:lnTo>
                    <a:pt x="2620" y="334"/>
                  </a:lnTo>
                  <a:lnTo>
                    <a:pt x="2644" y="324"/>
                  </a:lnTo>
                  <a:lnTo>
                    <a:pt x="2668" y="314"/>
                  </a:lnTo>
                  <a:lnTo>
                    <a:pt x="2688" y="300"/>
                  </a:lnTo>
                  <a:lnTo>
                    <a:pt x="2708" y="284"/>
                  </a:lnTo>
                  <a:lnTo>
                    <a:pt x="2724" y="266"/>
                  </a:lnTo>
                  <a:lnTo>
                    <a:pt x="2724" y="266"/>
                  </a:lnTo>
                  <a:lnTo>
                    <a:pt x="2750" y="232"/>
                  </a:lnTo>
                  <a:lnTo>
                    <a:pt x="2772" y="198"/>
                  </a:lnTo>
                  <a:lnTo>
                    <a:pt x="2790" y="162"/>
                  </a:lnTo>
                  <a:lnTo>
                    <a:pt x="2804" y="128"/>
                  </a:lnTo>
                  <a:lnTo>
                    <a:pt x="2816" y="96"/>
                  </a:lnTo>
                  <a:lnTo>
                    <a:pt x="2826" y="62"/>
                  </a:lnTo>
                  <a:lnTo>
                    <a:pt x="2832" y="32"/>
                  </a:lnTo>
                  <a:lnTo>
                    <a:pt x="2838" y="0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12723813" y="6146800"/>
              <a:ext cx="1562100" cy="1371600"/>
            </a:xfrm>
            <a:custGeom>
              <a:avLst/>
              <a:gdLst>
                <a:gd name="T0" fmla="*/ 0 w 984"/>
                <a:gd name="T1" fmla="*/ 0 h 864"/>
                <a:gd name="T2" fmla="*/ 130 w 984"/>
                <a:gd name="T3" fmla="*/ 864 h 864"/>
                <a:gd name="T4" fmla="*/ 124 w 984"/>
                <a:gd name="T5" fmla="*/ 814 h 864"/>
                <a:gd name="T6" fmla="*/ 114 w 984"/>
                <a:gd name="T7" fmla="*/ 792 h 864"/>
                <a:gd name="T8" fmla="*/ 98 w 984"/>
                <a:gd name="T9" fmla="*/ 768 h 864"/>
                <a:gd name="T10" fmla="*/ 80 w 984"/>
                <a:gd name="T11" fmla="*/ 732 h 864"/>
                <a:gd name="T12" fmla="*/ 78 w 984"/>
                <a:gd name="T13" fmla="*/ 690 h 864"/>
                <a:gd name="T14" fmla="*/ 78 w 984"/>
                <a:gd name="T15" fmla="*/ 688 h 864"/>
                <a:gd name="T16" fmla="*/ 78 w 984"/>
                <a:gd name="T17" fmla="*/ 686 h 864"/>
                <a:gd name="T18" fmla="*/ 80 w 984"/>
                <a:gd name="T19" fmla="*/ 676 h 864"/>
                <a:gd name="T20" fmla="*/ 92 w 984"/>
                <a:gd name="T21" fmla="*/ 644 h 864"/>
                <a:gd name="T22" fmla="*/ 120 w 984"/>
                <a:gd name="T23" fmla="*/ 612 h 864"/>
                <a:gd name="T24" fmla="*/ 162 w 984"/>
                <a:gd name="T25" fmla="*/ 588 h 864"/>
                <a:gd name="T26" fmla="*/ 212 w 984"/>
                <a:gd name="T27" fmla="*/ 580 h 864"/>
                <a:gd name="T28" fmla="*/ 226 w 984"/>
                <a:gd name="T29" fmla="*/ 580 h 864"/>
                <a:gd name="T30" fmla="*/ 264 w 984"/>
                <a:gd name="T31" fmla="*/ 590 h 864"/>
                <a:gd name="T32" fmla="*/ 306 w 984"/>
                <a:gd name="T33" fmla="*/ 614 h 864"/>
                <a:gd name="T34" fmla="*/ 330 w 984"/>
                <a:gd name="T35" fmla="*/ 640 h 864"/>
                <a:gd name="T36" fmla="*/ 340 w 984"/>
                <a:gd name="T37" fmla="*/ 662 h 864"/>
                <a:gd name="T38" fmla="*/ 346 w 984"/>
                <a:gd name="T39" fmla="*/ 684 h 864"/>
                <a:gd name="T40" fmla="*/ 346 w 984"/>
                <a:gd name="T41" fmla="*/ 696 h 864"/>
                <a:gd name="T42" fmla="*/ 346 w 984"/>
                <a:gd name="T43" fmla="*/ 716 h 864"/>
                <a:gd name="T44" fmla="*/ 334 w 984"/>
                <a:gd name="T45" fmla="*/ 752 h 864"/>
                <a:gd name="T46" fmla="*/ 324 w 984"/>
                <a:gd name="T47" fmla="*/ 768 h 864"/>
                <a:gd name="T48" fmla="*/ 300 w 984"/>
                <a:gd name="T49" fmla="*/ 810 h 864"/>
                <a:gd name="T50" fmla="*/ 292 w 984"/>
                <a:gd name="T51" fmla="*/ 840 h 864"/>
                <a:gd name="T52" fmla="*/ 982 w 984"/>
                <a:gd name="T53" fmla="*/ 864 h 864"/>
                <a:gd name="T54" fmla="*/ 984 w 984"/>
                <a:gd name="T55" fmla="*/ 822 h 864"/>
                <a:gd name="T56" fmla="*/ 984 w 984"/>
                <a:gd name="T57" fmla="*/ 728 h 864"/>
                <a:gd name="T58" fmla="*/ 978 w 984"/>
                <a:gd name="T59" fmla="*/ 628 h 864"/>
                <a:gd name="T60" fmla="*/ 964 w 984"/>
                <a:gd name="T61" fmla="*/ 522 h 864"/>
                <a:gd name="T62" fmla="*/ 942 w 984"/>
                <a:gd name="T63" fmla="*/ 410 h 864"/>
                <a:gd name="T64" fmla="*/ 908 w 984"/>
                <a:gd name="T65" fmla="*/ 294 h 864"/>
                <a:gd name="T66" fmla="*/ 860 w 984"/>
                <a:gd name="T67" fmla="*/ 178 h 864"/>
                <a:gd name="T68" fmla="*/ 800 w 984"/>
                <a:gd name="T69" fmla="*/ 60 h 864"/>
                <a:gd name="T70" fmla="*/ 764 w 984"/>
                <a:gd name="T71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4" h="864">
                  <a:moveTo>
                    <a:pt x="764" y="0"/>
                  </a:moveTo>
                  <a:lnTo>
                    <a:pt x="0" y="0"/>
                  </a:lnTo>
                  <a:lnTo>
                    <a:pt x="0" y="864"/>
                  </a:lnTo>
                  <a:lnTo>
                    <a:pt x="130" y="864"/>
                  </a:lnTo>
                  <a:lnTo>
                    <a:pt x="130" y="840"/>
                  </a:lnTo>
                  <a:lnTo>
                    <a:pt x="124" y="814"/>
                  </a:lnTo>
                  <a:lnTo>
                    <a:pt x="124" y="814"/>
                  </a:lnTo>
                  <a:lnTo>
                    <a:pt x="114" y="792"/>
                  </a:lnTo>
                  <a:lnTo>
                    <a:pt x="98" y="768"/>
                  </a:lnTo>
                  <a:lnTo>
                    <a:pt x="98" y="768"/>
                  </a:lnTo>
                  <a:lnTo>
                    <a:pt x="88" y="750"/>
                  </a:lnTo>
                  <a:lnTo>
                    <a:pt x="80" y="732"/>
                  </a:lnTo>
                  <a:lnTo>
                    <a:pt x="78" y="712"/>
                  </a:lnTo>
                  <a:lnTo>
                    <a:pt x="78" y="690"/>
                  </a:lnTo>
                  <a:lnTo>
                    <a:pt x="78" y="690"/>
                  </a:lnTo>
                  <a:lnTo>
                    <a:pt x="78" y="688"/>
                  </a:lnTo>
                  <a:lnTo>
                    <a:pt x="78" y="686"/>
                  </a:lnTo>
                  <a:lnTo>
                    <a:pt x="78" y="686"/>
                  </a:lnTo>
                  <a:lnTo>
                    <a:pt x="78" y="686"/>
                  </a:lnTo>
                  <a:lnTo>
                    <a:pt x="80" y="676"/>
                  </a:lnTo>
                  <a:lnTo>
                    <a:pt x="82" y="664"/>
                  </a:lnTo>
                  <a:lnTo>
                    <a:pt x="92" y="644"/>
                  </a:lnTo>
                  <a:lnTo>
                    <a:pt x="104" y="626"/>
                  </a:lnTo>
                  <a:lnTo>
                    <a:pt x="120" y="612"/>
                  </a:lnTo>
                  <a:lnTo>
                    <a:pt x="140" y="598"/>
                  </a:lnTo>
                  <a:lnTo>
                    <a:pt x="162" y="588"/>
                  </a:lnTo>
                  <a:lnTo>
                    <a:pt x="186" y="582"/>
                  </a:lnTo>
                  <a:lnTo>
                    <a:pt x="212" y="580"/>
                  </a:lnTo>
                  <a:lnTo>
                    <a:pt x="212" y="580"/>
                  </a:lnTo>
                  <a:lnTo>
                    <a:pt x="226" y="580"/>
                  </a:lnTo>
                  <a:lnTo>
                    <a:pt x="238" y="582"/>
                  </a:lnTo>
                  <a:lnTo>
                    <a:pt x="264" y="590"/>
                  </a:lnTo>
                  <a:lnTo>
                    <a:pt x="286" y="600"/>
                  </a:lnTo>
                  <a:lnTo>
                    <a:pt x="306" y="614"/>
                  </a:lnTo>
                  <a:lnTo>
                    <a:pt x="322" y="632"/>
                  </a:lnTo>
                  <a:lnTo>
                    <a:pt x="330" y="640"/>
                  </a:lnTo>
                  <a:lnTo>
                    <a:pt x="336" y="652"/>
                  </a:lnTo>
                  <a:lnTo>
                    <a:pt x="340" y="662"/>
                  </a:lnTo>
                  <a:lnTo>
                    <a:pt x="344" y="672"/>
                  </a:lnTo>
                  <a:lnTo>
                    <a:pt x="346" y="684"/>
                  </a:lnTo>
                  <a:lnTo>
                    <a:pt x="346" y="696"/>
                  </a:lnTo>
                  <a:lnTo>
                    <a:pt x="346" y="696"/>
                  </a:lnTo>
                  <a:lnTo>
                    <a:pt x="346" y="696"/>
                  </a:lnTo>
                  <a:lnTo>
                    <a:pt x="346" y="716"/>
                  </a:lnTo>
                  <a:lnTo>
                    <a:pt x="342" y="734"/>
                  </a:lnTo>
                  <a:lnTo>
                    <a:pt x="334" y="752"/>
                  </a:lnTo>
                  <a:lnTo>
                    <a:pt x="324" y="768"/>
                  </a:lnTo>
                  <a:lnTo>
                    <a:pt x="324" y="768"/>
                  </a:lnTo>
                  <a:lnTo>
                    <a:pt x="310" y="790"/>
                  </a:lnTo>
                  <a:lnTo>
                    <a:pt x="300" y="810"/>
                  </a:lnTo>
                  <a:lnTo>
                    <a:pt x="292" y="840"/>
                  </a:lnTo>
                  <a:lnTo>
                    <a:pt x="292" y="840"/>
                  </a:lnTo>
                  <a:lnTo>
                    <a:pt x="292" y="864"/>
                  </a:lnTo>
                  <a:lnTo>
                    <a:pt x="982" y="864"/>
                  </a:lnTo>
                  <a:lnTo>
                    <a:pt x="982" y="864"/>
                  </a:lnTo>
                  <a:lnTo>
                    <a:pt x="984" y="822"/>
                  </a:lnTo>
                  <a:lnTo>
                    <a:pt x="984" y="776"/>
                  </a:lnTo>
                  <a:lnTo>
                    <a:pt x="984" y="728"/>
                  </a:lnTo>
                  <a:lnTo>
                    <a:pt x="982" y="678"/>
                  </a:lnTo>
                  <a:lnTo>
                    <a:pt x="978" y="628"/>
                  </a:lnTo>
                  <a:lnTo>
                    <a:pt x="972" y="576"/>
                  </a:lnTo>
                  <a:lnTo>
                    <a:pt x="964" y="522"/>
                  </a:lnTo>
                  <a:lnTo>
                    <a:pt x="954" y="466"/>
                  </a:lnTo>
                  <a:lnTo>
                    <a:pt x="942" y="410"/>
                  </a:lnTo>
                  <a:lnTo>
                    <a:pt x="926" y="352"/>
                  </a:lnTo>
                  <a:lnTo>
                    <a:pt x="908" y="294"/>
                  </a:lnTo>
                  <a:lnTo>
                    <a:pt x="886" y="236"/>
                  </a:lnTo>
                  <a:lnTo>
                    <a:pt x="860" y="178"/>
                  </a:lnTo>
                  <a:lnTo>
                    <a:pt x="832" y="118"/>
                  </a:lnTo>
                  <a:lnTo>
                    <a:pt x="800" y="60"/>
                  </a:lnTo>
                  <a:lnTo>
                    <a:pt x="764" y="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2" name="Freeform 7"/>
            <p:cNvSpPr>
              <a:spLocks/>
            </p:cNvSpPr>
            <p:nvPr/>
          </p:nvSpPr>
          <p:spPr bwMode="auto">
            <a:xfrm>
              <a:off x="10209213" y="7750175"/>
              <a:ext cx="2282825" cy="1374775"/>
            </a:xfrm>
            <a:custGeom>
              <a:avLst/>
              <a:gdLst>
                <a:gd name="T0" fmla="*/ 1438 w 1438"/>
                <a:gd name="T1" fmla="*/ 0 h 866"/>
                <a:gd name="T2" fmla="*/ 0 w 1438"/>
                <a:gd name="T3" fmla="*/ 0 h 866"/>
                <a:gd name="T4" fmla="*/ 0 w 1438"/>
                <a:gd name="T5" fmla="*/ 866 h 866"/>
                <a:gd name="T6" fmla="*/ 128 w 1438"/>
                <a:gd name="T7" fmla="*/ 866 h 866"/>
                <a:gd name="T8" fmla="*/ 128 w 1438"/>
                <a:gd name="T9" fmla="*/ 822 h 866"/>
                <a:gd name="T10" fmla="*/ 122 w 1438"/>
                <a:gd name="T11" fmla="*/ 798 h 866"/>
                <a:gd name="T12" fmla="*/ 122 w 1438"/>
                <a:gd name="T13" fmla="*/ 798 h 866"/>
                <a:gd name="T14" fmla="*/ 112 w 1438"/>
                <a:gd name="T15" fmla="*/ 774 h 866"/>
                <a:gd name="T16" fmla="*/ 96 w 1438"/>
                <a:gd name="T17" fmla="*/ 752 h 866"/>
                <a:gd name="T18" fmla="*/ 96 w 1438"/>
                <a:gd name="T19" fmla="*/ 752 h 866"/>
                <a:gd name="T20" fmla="*/ 86 w 1438"/>
                <a:gd name="T21" fmla="*/ 734 h 866"/>
                <a:gd name="T22" fmla="*/ 78 w 1438"/>
                <a:gd name="T23" fmla="*/ 714 h 866"/>
                <a:gd name="T24" fmla="*/ 74 w 1438"/>
                <a:gd name="T25" fmla="*/ 694 h 866"/>
                <a:gd name="T26" fmla="*/ 76 w 1438"/>
                <a:gd name="T27" fmla="*/ 674 h 866"/>
                <a:gd name="T28" fmla="*/ 76 w 1438"/>
                <a:gd name="T29" fmla="*/ 674 h 866"/>
                <a:gd name="T30" fmla="*/ 76 w 1438"/>
                <a:gd name="T31" fmla="*/ 670 h 866"/>
                <a:gd name="T32" fmla="*/ 76 w 1438"/>
                <a:gd name="T33" fmla="*/ 670 h 866"/>
                <a:gd name="T34" fmla="*/ 76 w 1438"/>
                <a:gd name="T35" fmla="*/ 670 h 866"/>
                <a:gd name="T36" fmla="*/ 76 w 1438"/>
                <a:gd name="T37" fmla="*/ 670 h 866"/>
                <a:gd name="T38" fmla="*/ 78 w 1438"/>
                <a:gd name="T39" fmla="*/ 658 h 866"/>
                <a:gd name="T40" fmla="*/ 80 w 1438"/>
                <a:gd name="T41" fmla="*/ 648 h 866"/>
                <a:gd name="T42" fmla="*/ 88 w 1438"/>
                <a:gd name="T43" fmla="*/ 628 h 866"/>
                <a:gd name="T44" fmla="*/ 102 w 1438"/>
                <a:gd name="T45" fmla="*/ 610 h 866"/>
                <a:gd name="T46" fmla="*/ 118 w 1438"/>
                <a:gd name="T47" fmla="*/ 594 h 866"/>
                <a:gd name="T48" fmla="*/ 138 w 1438"/>
                <a:gd name="T49" fmla="*/ 582 h 866"/>
                <a:gd name="T50" fmla="*/ 160 w 1438"/>
                <a:gd name="T51" fmla="*/ 572 h 866"/>
                <a:gd name="T52" fmla="*/ 184 w 1438"/>
                <a:gd name="T53" fmla="*/ 566 h 866"/>
                <a:gd name="T54" fmla="*/ 210 w 1438"/>
                <a:gd name="T55" fmla="*/ 564 h 866"/>
                <a:gd name="T56" fmla="*/ 210 w 1438"/>
                <a:gd name="T57" fmla="*/ 564 h 866"/>
                <a:gd name="T58" fmla="*/ 222 w 1438"/>
                <a:gd name="T59" fmla="*/ 564 h 866"/>
                <a:gd name="T60" fmla="*/ 236 w 1438"/>
                <a:gd name="T61" fmla="*/ 566 h 866"/>
                <a:gd name="T62" fmla="*/ 262 w 1438"/>
                <a:gd name="T63" fmla="*/ 572 h 866"/>
                <a:gd name="T64" fmla="*/ 284 w 1438"/>
                <a:gd name="T65" fmla="*/ 582 h 866"/>
                <a:gd name="T66" fmla="*/ 304 w 1438"/>
                <a:gd name="T67" fmla="*/ 598 h 866"/>
                <a:gd name="T68" fmla="*/ 320 w 1438"/>
                <a:gd name="T69" fmla="*/ 614 h 866"/>
                <a:gd name="T70" fmla="*/ 328 w 1438"/>
                <a:gd name="T71" fmla="*/ 624 h 866"/>
                <a:gd name="T72" fmla="*/ 332 w 1438"/>
                <a:gd name="T73" fmla="*/ 634 h 866"/>
                <a:gd name="T74" fmla="*/ 338 w 1438"/>
                <a:gd name="T75" fmla="*/ 644 h 866"/>
                <a:gd name="T76" fmla="*/ 340 w 1438"/>
                <a:gd name="T77" fmla="*/ 656 h 866"/>
                <a:gd name="T78" fmla="*/ 342 w 1438"/>
                <a:gd name="T79" fmla="*/ 666 h 866"/>
                <a:gd name="T80" fmla="*/ 344 w 1438"/>
                <a:gd name="T81" fmla="*/ 678 h 866"/>
                <a:gd name="T82" fmla="*/ 344 w 1438"/>
                <a:gd name="T83" fmla="*/ 678 h 866"/>
                <a:gd name="T84" fmla="*/ 344 w 1438"/>
                <a:gd name="T85" fmla="*/ 678 h 866"/>
                <a:gd name="T86" fmla="*/ 342 w 1438"/>
                <a:gd name="T87" fmla="*/ 698 h 866"/>
                <a:gd name="T88" fmla="*/ 338 w 1438"/>
                <a:gd name="T89" fmla="*/ 718 h 866"/>
                <a:gd name="T90" fmla="*/ 332 w 1438"/>
                <a:gd name="T91" fmla="*/ 734 h 866"/>
                <a:gd name="T92" fmla="*/ 322 w 1438"/>
                <a:gd name="T93" fmla="*/ 752 h 866"/>
                <a:gd name="T94" fmla="*/ 322 w 1438"/>
                <a:gd name="T95" fmla="*/ 752 h 866"/>
                <a:gd name="T96" fmla="*/ 308 w 1438"/>
                <a:gd name="T97" fmla="*/ 772 h 866"/>
                <a:gd name="T98" fmla="*/ 298 w 1438"/>
                <a:gd name="T99" fmla="*/ 792 h 866"/>
                <a:gd name="T100" fmla="*/ 290 w 1438"/>
                <a:gd name="T101" fmla="*/ 822 h 866"/>
                <a:gd name="T102" fmla="*/ 290 w 1438"/>
                <a:gd name="T103" fmla="*/ 822 h 866"/>
                <a:gd name="T104" fmla="*/ 290 w 1438"/>
                <a:gd name="T105" fmla="*/ 866 h 866"/>
                <a:gd name="T106" fmla="*/ 1438 w 1438"/>
                <a:gd name="T107" fmla="*/ 866 h 866"/>
                <a:gd name="T108" fmla="*/ 1438 w 1438"/>
                <a:gd name="T109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38" h="866">
                  <a:moveTo>
                    <a:pt x="1438" y="0"/>
                  </a:moveTo>
                  <a:lnTo>
                    <a:pt x="0" y="0"/>
                  </a:lnTo>
                  <a:lnTo>
                    <a:pt x="0" y="866"/>
                  </a:lnTo>
                  <a:lnTo>
                    <a:pt x="128" y="866"/>
                  </a:lnTo>
                  <a:lnTo>
                    <a:pt x="128" y="822"/>
                  </a:lnTo>
                  <a:lnTo>
                    <a:pt x="122" y="798"/>
                  </a:lnTo>
                  <a:lnTo>
                    <a:pt x="122" y="798"/>
                  </a:lnTo>
                  <a:lnTo>
                    <a:pt x="112" y="774"/>
                  </a:lnTo>
                  <a:lnTo>
                    <a:pt x="96" y="752"/>
                  </a:lnTo>
                  <a:lnTo>
                    <a:pt x="96" y="752"/>
                  </a:lnTo>
                  <a:lnTo>
                    <a:pt x="86" y="734"/>
                  </a:lnTo>
                  <a:lnTo>
                    <a:pt x="78" y="714"/>
                  </a:lnTo>
                  <a:lnTo>
                    <a:pt x="74" y="694"/>
                  </a:lnTo>
                  <a:lnTo>
                    <a:pt x="76" y="674"/>
                  </a:lnTo>
                  <a:lnTo>
                    <a:pt x="76" y="674"/>
                  </a:lnTo>
                  <a:lnTo>
                    <a:pt x="76" y="670"/>
                  </a:lnTo>
                  <a:lnTo>
                    <a:pt x="76" y="670"/>
                  </a:lnTo>
                  <a:lnTo>
                    <a:pt x="76" y="670"/>
                  </a:lnTo>
                  <a:lnTo>
                    <a:pt x="76" y="670"/>
                  </a:lnTo>
                  <a:lnTo>
                    <a:pt x="78" y="658"/>
                  </a:lnTo>
                  <a:lnTo>
                    <a:pt x="80" y="648"/>
                  </a:lnTo>
                  <a:lnTo>
                    <a:pt x="88" y="628"/>
                  </a:lnTo>
                  <a:lnTo>
                    <a:pt x="102" y="610"/>
                  </a:lnTo>
                  <a:lnTo>
                    <a:pt x="118" y="594"/>
                  </a:lnTo>
                  <a:lnTo>
                    <a:pt x="138" y="582"/>
                  </a:lnTo>
                  <a:lnTo>
                    <a:pt x="160" y="572"/>
                  </a:lnTo>
                  <a:lnTo>
                    <a:pt x="184" y="566"/>
                  </a:lnTo>
                  <a:lnTo>
                    <a:pt x="210" y="564"/>
                  </a:lnTo>
                  <a:lnTo>
                    <a:pt x="210" y="564"/>
                  </a:lnTo>
                  <a:lnTo>
                    <a:pt x="222" y="564"/>
                  </a:lnTo>
                  <a:lnTo>
                    <a:pt x="236" y="566"/>
                  </a:lnTo>
                  <a:lnTo>
                    <a:pt x="262" y="572"/>
                  </a:lnTo>
                  <a:lnTo>
                    <a:pt x="284" y="582"/>
                  </a:lnTo>
                  <a:lnTo>
                    <a:pt x="304" y="598"/>
                  </a:lnTo>
                  <a:lnTo>
                    <a:pt x="320" y="614"/>
                  </a:lnTo>
                  <a:lnTo>
                    <a:pt x="328" y="624"/>
                  </a:lnTo>
                  <a:lnTo>
                    <a:pt x="332" y="634"/>
                  </a:lnTo>
                  <a:lnTo>
                    <a:pt x="338" y="644"/>
                  </a:lnTo>
                  <a:lnTo>
                    <a:pt x="340" y="656"/>
                  </a:lnTo>
                  <a:lnTo>
                    <a:pt x="342" y="666"/>
                  </a:lnTo>
                  <a:lnTo>
                    <a:pt x="344" y="678"/>
                  </a:lnTo>
                  <a:lnTo>
                    <a:pt x="344" y="678"/>
                  </a:lnTo>
                  <a:lnTo>
                    <a:pt x="344" y="678"/>
                  </a:lnTo>
                  <a:lnTo>
                    <a:pt x="342" y="698"/>
                  </a:lnTo>
                  <a:lnTo>
                    <a:pt x="338" y="718"/>
                  </a:lnTo>
                  <a:lnTo>
                    <a:pt x="332" y="734"/>
                  </a:lnTo>
                  <a:lnTo>
                    <a:pt x="322" y="752"/>
                  </a:lnTo>
                  <a:lnTo>
                    <a:pt x="322" y="752"/>
                  </a:lnTo>
                  <a:lnTo>
                    <a:pt x="308" y="772"/>
                  </a:lnTo>
                  <a:lnTo>
                    <a:pt x="298" y="792"/>
                  </a:lnTo>
                  <a:lnTo>
                    <a:pt x="290" y="822"/>
                  </a:lnTo>
                  <a:lnTo>
                    <a:pt x="290" y="822"/>
                  </a:lnTo>
                  <a:lnTo>
                    <a:pt x="290" y="866"/>
                  </a:lnTo>
                  <a:lnTo>
                    <a:pt x="1438" y="866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rgbClr val="CD1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3" name="Freeform 8"/>
            <p:cNvSpPr>
              <a:spLocks/>
            </p:cNvSpPr>
            <p:nvPr/>
          </p:nvSpPr>
          <p:spPr bwMode="auto">
            <a:xfrm>
              <a:off x="8939213" y="9356725"/>
              <a:ext cx="2257425" cy="1371600"/>
            </a:xfrm>
            <a:custGeom>
              <a:avLst/>
              <a:gdLst>
                <a:gd name="T0" fmla="*/ 558 w 1422"/>
                <a:gd name="T1" fmla="*/ 32 h 864"/>
                <a:gd name="T2" fmla="*/ 564 w 1422"/>
                <a:gd name="T3" fmla="*/ 58 h 864"/>
                <a:gd name="T4" fmla="*/ 590 w 1422"/>
                <a:gd name="T5" fmla="*/ 104 h 864"/>
                <a:gd name="T6" fmla="*/ 600 w 1422"/>
                <a:gd name="T7" fmla="*/ 122 h 864"/>
                <a:gd name="T8" fmla="*/ 612 w 1422"/>
                <a:gd name="T9" fmla="*/ 162 h 864"/>
                <a:gd name="T10" fmla="*/ 610 w 1422"/>
                <a:gd name="T11" fmla="*/ 182 h 864"/>
                <a:gd name="T12" fmla="*/ 610 w 1422"/>
                <a:gd name="T13" fmla="*/ 186 h 864"/>
                <a:gd name="T14" fmla="*/ 610 w 1422"/>
                <a:gd name="T15" fmla="*/ 186 h 864"/>
                <a:gd name="T16" fmla="*/ 606 w 1422"/>
                <a:gd name="T17" fmla="*/ 208 h 864"/>
                <a:gd name="T18" fmla="*/ 584 w 1422"/>
                <a:gd name="T19" fmla="*/ 246 h 864"/>
                <a:gd name="T20" fmla="*/ 548 w 1422"/>
                <a:gd name="T21" fmla="*/ 274 h 864"/>
                <a:gd name="T22" fmla="*/ 502 w 1422"/>
                <a:gd name="T23" fmla="*/ 290 h 864"/>
                <a:gd name="T24" fmla="*/ 476 w 1422"/>
                <a:gd name="T25" fmla="*/ 292 h 864"/>
                <a:gd name="T26" fmla="*/ 450 w 1422"/>
                <a:gd name="T27" fmla="*/ 290 h 864"/>
                <a:gd name="T28" fmla="*/ 402 w 1422"/>
                <a:gd name="T29" fmla="*/ 272 h 864"/>
                <a:gd name="T30" fmla="*/ 366 w 1422"/>
                <a:gd name="T31" fmla="*/ 242 h 864"/>
                <a:gd name="T32" fmla="*/ 354 w 1422"/>
                <a:gd name="T33" fmla="*/ 222 h 864"/>
                <a:gd name="T34" fmla="*/ 346 w 1422"/>
                <a:gd name="T35" fmla="*/ 200 h 864"/>
                <a:gd name="T36" fmla="*/ 342 w 1422"/>
                <a:gd name="T37" fmla="*/ 176 h 864"/>
                <a:gd name="T38" fmla="*/ 342 w 1422"/>
                <a:gd name="T39" fmla="*/ 176 h 864"/>
                <a:gd name="T40" fmla="*/ 348 w 1422"/>
                <a:gd name="T41" fmla="*/ 138 h 864"/>
                <a:gd name="T42" fmla="*/ 364 w 1422"/>
                <a:gd name="T43" fmla="*/ 104 h 864"/>
                <a:gd name="T44" fmla="*/ 378 w 1422"/>
                <a:gd name="T45" fmla="*/ 84 h 864"/>
                <a:gd name="T46" fmla="*/ 396 w 1422"/>
                <a:gd name="T47" fmla="*/ 32 h 864"/>
                <a:gd name="T48" fmla="*/ 396 w 1422"/>
                <a:gd name="T49" fmla="*/ 0 h 864"/>
                <a:gd name="T50" fmla="*/ 0 w 1422"/>
                <a:gd name="T51" fmla="*/ 0 h 864"/>
                <a:gd name="T52" fmla="*/ 78 w 1422"/>
                <a:gd name="T53" fmla="*/ 124 h 864"/>
                <a:gd name="T54" fmla="*/ 170 w 1422"/>
                <a:gd name="T55" fmla="*/ 248 h 864"/>
                <a:gd name="T56" fmla="*/ 274 w 1422"/>
                <a:gd name="T57" fmla="*/ 372 h 864"/>
                <a:gd name="T58" fmla="*/ 394 w 1422"/>
                <a:gd name="T59" fmla="*/ 496 h 864"/>
                <a:gd name="T60" fmla="*/ 402 w 1422"/>
                <a:gd name="T61" fmla="*/ 508 h 864"/>
                <a:gd name="T62" fmla="*/ 418 w 1422"/>
                <a:gd name="T63" fmla="*/ 536 h 864"/>
                <a:gd name="T64" fmla="*/ 430 w 1422"/>
                <a:gd name="T65" fmla="*/ 574 h 864"/>
                <a:gd name="T66" fmla="*/ 442 w 1422"/>
                <a:gd name="T67" fmla="*/ 640 h 864"/>
                <a:gd name="T68" fmla="*/ 444 w 1422"/>
                <a:gd name="T69" fmla="*/ 746 h 864"/>
                <a:gd name="T70" fmla="*/ 438 w 1422"/>
                <a:gd name="T71" fmla="*/ 864 h 864"/>
                <a:gd name="T72" fmla="*/ 1422 w 1422"/>
                <a:gd name="T7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2" h="864">
                  <a:moveTo>
                    <a:pt x="558" y="0"/>
                  </a:moveTo>
                  <a:lnTo>
                    <a:pt x="558" y="32"/>
                  </a:lnTo>
                  <a:lnTo>
                    <a:pt x="564" y="58"/>
                  </a:lnTo>
                  <a:lnTo>
                    <a:pt x="564" y="58"/>
                  </a:lnTo>
                  <a:lnTo>
                    <a:pt x="574" y="82"/>
                  </a:lnTo>
                  <a:lnTo>
                    <a:pt x="590" y="104"/>
                  </a:lnTo>
                  <a:lnTo>
                    <a:pt x="590" y="104"/>
                  </a:lnTo>
                  <a:lnTo>
                    <a:pt x="600" y="122"/>
                  </a:lnTo>
                  <a:lnTo>
                    <a:pt x="608" y="140"/>
                  </a:lnTo>
                  <a:lnTo>
                    <a:pt x="612" y="162"/>
                  </a:lnTo>
                  <a:lnTo>
                    <a:pt x="610" y="182"/>
                  </a:lnTo>
                  <a:lnTo>
                    <a:pt x="610" y="182"/>
                  </a:lnTo>
                  <a:lnTo>
                    <a:pt x="610" y="184"/>
                  </a:lnTo>
                  <a:lnTo>
                    <a:pt x="610" y="186"/>
                  </a:lnTo>
                  <a:lnTo>
                    <a:pt x="610" y="186"/>
                  </a:lnTo>
                  <a:lnTo>
                    <a:pt x="610" y="186"/>
                  </a:lnTo>
                  <a:lnTo>
                    <a:pt x="608" y="198"/>
                  </a:lnTo>
                  <a:lnTo>
                    <a:pt x="606" y="208"/>
                  </a:lnTo>
                  <a:lnTo>
                    <a:pt x="598" y="228"/>
                  </a:lnTo>
                  <a:lnTo>
                    <a:pt x="584" y="246"/>
                  </a:lnTo>
                  <a:lnTo>
                    <a:pt x="568" y="262"/>
                  </a:lnTo>
                  <a:lnTo>
                    <a:pt x="548" y="274"/>
                  </a:lnTo>
                  <a:lnTo>
                    <a:pt x="526" y="284"/>
                  </a:lnTo>
                  <a:lnTo>
                    <a:pt x="502" y="290"/>
                  </a:lnTo>
                  <a:lnTo>
                    <a:pt x="476" y="292"/>
                  </a:lnTo>
                  <a:lnTo>
                    <a:pt x="476" y="292"/>
                  </a:lnTo>
                  <a:lnTo>
                    <a:pt x="464" y="292"/>
                  </a:lnTo>
                  <a:lnTo>
                    <a:pt x="450" y="290"/>
                  </a:lnTo>
                  <a:lnTo>
                    <a:pt x="424" y="284"/>
                  </a:lnTo>
                  <a:lnTo>
                    <a:pt x="402" y="272"/>
                  </a:lnTo>
                  <a:lnTo>
                    <a:pt x="382" y="258"/>
                  </a:lnTo>
                  <a:lnTo>
                    <a:pt x="366" y="242"/>
                  </a:lnTo>
                  <a:lnTo>
                    <a:pt x="358" y="232"/>
                  </a:lnTo>
                  <a:lnTo>
                    <a:pt x="354" y="222"/>
                  </a:lnTo>
                  <a:lnTo>
                    <a:pt x="348" y="212"/>
                  </a:lnTo>
                  <a:lnTo>
                    <a:pt x="346" y="200"/>
                  </a:lnTo>
                  <a:lnTo>
                    <a:pt x="344" y="188"/>
                  </a:lnTo>
                  <a:lnTo>
                    <a:pt x="342" y="176"/>
                  </a:lnTo>
                  <a:lnTo>
                    <a:pt x="342" y="176"/>
                  </a:lnTo>
                  <a:lnTo>
                    <a:pt x="342" y="176"/>
                  </a:lnTo>
                  <a:lnTo>
                    <a:pt x="344" y="156"/>
                  </a:lnTo>
                  <a:lnTo>
                    <a:pt x="348" y="138"/>
                  </a:lnTo>
                  <a:lnTo>
                    <a:pt x="354" y="120"/>
                  </a:lnTo>
                  <a:lnTo>
                    <a:pt x="364" y="104"/>
                  </a:lnTo>
                  <a:lnTo>
                    <a:pt x="364" y="104"/>
                  </a:lnTo>
                  <a:lnTo>
                    <a:pt x="378" y="84"/>
                  </a:lnTo>
                  <a:lnTo>
                    <a:pt x="388" y="64"/>
                  </a:lnTo>
                  <a:lnTo>
                    <a:pt x="396" y="32"/>
                  </a:lnTo>
                  <a:lnTo>
                    <a:pt x="396" y="32"/>
                  </a:lnTo>
                  <a:lnTo>
                    <a:pt x="39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62"/>
                  </a:lnTo>
                  <a:lnTo>
                    <a:pt x="78" y="124"/>
                  </a:lnTo>
                  <a:lnTo>
                    <a:pt x="122" y="186"/>
                  </a:lnTo>
                  <a:lnTo>
                    <a:pt x="170" y="248"/>
                  </a:lnTo>
                  <a:lnTo>
                    <a:pt x="220" y="310"/>
                  </a:lnTo>
                  <a:lnTo>
                    <a:pt x="274" y="372"/>
                  </a:lnTo>
                  <a:lnTo>
                    <a:pt x="332" y="434"/>
                  </a:lnTo>
                  <a:lnTo>
                    <a:pt x="394" y="496"/>
                  </a:lnTo>
                  <a:lnTo>
                    <a:pt x="394" y="496"/>
                  </a:lnTo>
                  <a:lnTo>
                    <a:pt x="402" y="508"/>
                  </a:lnTo>
                  <a:lnTo>
                    <a:pt x="412" y="522"/>
                  </a:lnTo>
                  <a:lnTo>
                    <a:pt x="418" y="536"/>
                  </a:lnTo>
                  <a:lnTo>
                    <a:pt x="426" y="554"/>
                  </a:lnTo>
                  <a:lnTo>
                    <a:pt x="430" y="574"/>
                  </a:lnTo>
                  <a:lnTo>
                    <a:pt x="436" y="594"/>
                  </a:lnTo>
                  <a:lnTo>
                    <a:pt x="442" y="640"/>
                  </a:lnTo>
                  <a:lnTo>
                    <a:pt x="444" y="692"/>
                  </a:lnTo>
                  <a:lnTo>
                    <a:pt x="444" y="746"/>
                  </a:lnTo>
                  <a:lnTo>
                    <a:pt x="442" y="804"/>
                  </a:lnTo>
                  <a:lnTo>
                    <a:pt x="438" y="864"/>
                  </a:lnTo>
                  <a:lnTo>
                    <a:pt x="1422" y="864"/>
                  </a:lnTo>
                  <a:lnTo>
                    <a:pt x="1422" y="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4" name="Freeform 9"/>
            <p:cNvSpPr>
              <a:spLocks/>
            </p:cNvSpPr>
            <p:nvPr/>
          </p:nvSpPr>
          <p:spPr bwMode="auto">
            <a:xfrm>
              <a:off x="8939213" y="9356725"/>
              <a:ext cx="2257425" cy="1371600"/>
            </a:xfrm>
            <a:custGeom>
              <a:avLst/>
              <a:gdLst>
                <a:gd name="T0" fmla="*/ 558 w 1422"/>
                <a:gd name="T1" fmla="*/ 32 h 864"/>
                <a:gd name="T2" fmla="*/ 564 w 1422"/>
                <a:gd name="T3" fmla="*/ 58 h 864"/>
                <a:gd name="T4" fmla="*/ 590 w 1422"/>
                <a:gd name="T5" fmla="*/ 104 h 864"/>
                <a:gd name="T6" fmla="*/ 600 w 1422"/>
                <a:gd name="T7" fmla="*/ 122 h 864"/>
                <a:gd name="T8" fmla="*/ 612 w 1422"/>
                <a:gd name="T9" fmla="*/ 162 h 864"/>
                <a:gd name="T10" fmla="*/ 610 w 1422"/>
                <a:gd name="T11" fmla="*/ 182 h 864"/>
                <a:gd name="T12" fmla="*/ 610 w 1422"/>
                <a:gd name="T13" fmla="*/ 186 h 864"/>
                <a:gd name="T14" fmla="*/ 610 w 1422"/>
                <a:gd name="T15" fmla="*/ 186 h 864"/>
                <a:gd name="T16" fmla="*/ 606 w 1422"/>
                <a:gd name="T17" fmla="*/ 208 h 864"/>
                <a:gd name="T18" fmla="*/ 584 w 1422"/>
                <a:gd name="T19" fmla="*/ 246 h 864"/>
                <a:gd name="T20" fmla="*/ 548 w 1422"/>
                <a:gd name="T21" fmla="*/ 274 h 864"/>
                <a:gd name="T22" fmla="*/ 502 w 1422"/>
                <a:gd name="T23" fmla="*/ 290 h 864"/>
                <a:gd name="T24" fmla="*/ 476 w 1422"/>
                <a:gd name="T25" fmla="*/ 292 h 864"/>
                <a:gd name="T26" fmla="*/ 450 w 1422"/>
                <a:gd name="T27" fmla="*/ 290 h 864"/>
                <a:gd name="T28" fmla="*/ 402 w 1422"/>
                <a:gd name="T29" fmla="*/ 272 h 864"/>
                <a:gd name="T30" fmla="*/ 366 w 1422"/>
                <a:gd name="T31" fmla="*/ 242 h 864"/>
                <a:gd name="T32" fmla="*/ 354 w 1422"/>
                <a:gd name="T33" fmla="*/ 222 h 864"/>
                <a:gd name="T34" fmla="*/ 346 w 1422"/>
                <a:gd name="T35" fmla="*/ 200 h 864"/>
                <a:gd name="T36" fmla="*/ 342 w 1422"/>
                <a:gd name="T37" fmla="*/ 176 h 864"/>
                <a:gd name="T38" fmla="*/ 342 w 1422"/>
                <a:gd name="T39" fmla="*/ 176 h 864"/>
                <a:gd name="T40" fmla="*/ 348 w 1422"/>
                <a:gd name="T41" fmla="*/ 138 h 864"/>
                <a:gd name="T42" fmla="*/ 364 w 1422"/>
                <a:gd name="T43" fmla="*/ 104 h 864"/>
                <a:gd name="T44" fmla="*/ 378 w 1422"/>
                <a:gd name="T45" fmla="*/ 84 h 864"/>
                <a:gd name="T46" fmla="*/ 396 w 1422"/>
                <a:gd name="T47" fmla="*/ 32 h 864"/>
                <a:gd name="T48" fmla="*/ 396 w 1422"/>
                <a:gd name="T49" fmla="*/ 0 h 864"/>
                <a:gd name="T50" fmla="*/ 0 w 1422"/>
                <a:gd name="T51" fmla="*/ 0 h 864"/>
                <a:gd name="T52" fmla="*/ 78 w 1422"/>
                <a:gd name="T53" fmla="*/ 124 h 864"/>
                <a:gd name="T54" fmla="*/ 170 w 1422"/>
                <a:gd name="T55" fmla="*/ 248 h 864"/>
                <a:gd name="T56" fmla="*/ 274 w 1422"/>
                <a:gd name="T57" fmla="*/ 372 h 864"/>
                <a:gd name="T58" fmla="*/ 394 w 1422"/>
                <a:gd name="T59" fmla="*/ 496 h 864"/>
                <a:gd name="T60" fmla="*/ 402 w 1422"/>
                <a:gd name="T61" fmla="*/ 508 h 864"/>
                <a:gd name="T62" fmla="*/ 418 w 1422"/>
                <a:gd name="T63" fmla="*/ 536 h 864"/>
                <a:gd name="T64" fmla="*/ 430 w 1422"/>
                <a:gd name="T65" fmla="*/ 574 h 864"/>
                <a:gd name="T66" fmla="*/ 442 w 1422"/>
                <a:gd name="T67" fmla="*/ 640 h 864"/>
                <a:gd name="T68" fmla="*/ 444 w 1422"/>
                <a:gd name="T69" fmla="*/ 746 h 864"/>
                <a:gd name="T70" fmla="*/ 438 w 1422"/>
                <a:gd name="T71" fmla="*/ 864 h 864"/>
                <a:gd name="T72" fmla="*/ 1422 w 1422"/>
                <a:gd name="T7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2" h="864">
                  <a:moveTo>
                    <a:pt x="558" y="0"/>
                  </a:moveTo>
                  <a:lnTo>
                    <a:pt x="558" y="32"/>
                  </a:lnTo>
                  <a:lnTo>
                    <a:pt x="564" y="58"/>
                  </a:lnTo>
                  <a:lnTo>
                    <a:pt x="564" y="58"/>
                  </a:lnTo>
                  <a:lnTo>
                    <a:pt x="574" y="82"/>
                  </a:lnTo>
                  <a:lnTo>
                    <a:pt x="590" y="104"/>
                  </a:lnTo>
                  <a:lnTo>
                    <a:pt x="590" y="104"/>
                  </a:lnTo>
                  <a:lnTo>
                    <a:pt x="600" y="122"/>
                  </a:lnTo>
                  <a:lnTo>
                    <a:pt x="608" y="140"/>
                  </a:lnTo>
                  <a:lnTo>
                    <a:pt x="612" y="162"/>
                  </a:lnTo>
                  <a:lnTo>
                    <a:pt x="610" y="182"/>
                  </a:lnTo>
                  <a:lnTo>
                    <a:pt x="610" y="182"/>
                  </a:lnTo>
                  <a:lnTo>
                    <a:pt x="610" y="184"/>
                  </a:lnTo>
                  <a:lnTo>
                    <a:pt x="610" y="186"/>
                  </a:lnTo>
                  <a:lnTo>
                    <a:pt x="610" y="186"/>
                  </a:lnTo>
                  <a:lnTo>
                    <a:pt x="610" y="186"/>
                  </a:lnTo>
                  <a:lnTo>
                    <a:pt x="608" y="198"/>
                  </a:lnTo>
                  <a:lnTo>
                    <a:pt x="606" y="208"/>
                  </a:lnTo>
                  <a:lnTo>
                    <a:pt x="598" y="228"/>
                  </a:lnTo>
                  <a:lnTo>
                    <a:pt x="584" y="246"/>
                  </a:lnTo>
                  <a:lnTo>
                    <a:pt x="568" y="262"/>
                  </a:lnTo>
                  <a:lnTo>
                    <a:pt x="548" y="274"/>
                  </a:lnTo>
                  <a:lnTo>
                    <a:pt x="526" y="284"/>
                  </a:lnTo>
                  <a:lnTo>
                    <a:pt x="502" y="290"/>
                  </a:lnTo>
                  <a:lnTo>
                    <a:pt x="476" y="292"/>
                  </a:lnTo>
                  <a:lnTo>
                    <a:pt x="476" y="292"/>
                  </a:lnTo>
                  <a:lnTo>
                    <a:pt x="464" y="292"/>
                  </a:lnTo>
                  <a:lnTo>
                    <a:pt x="450" y="290"/>
                  </a:lnTo>
                  <a:lnTo>
                    <a:pt x="424" y="284"/>
                  </a:lnTo>
                  <a:lnTo>
                    <a:pt x="402" y="272"/>
                  </a:lnTo>
                  <a:lnTo>
                    <a:pt x="382" y="258"/>
                  </a:lnTo>
                  <a:lnTo>
                    <a:pt x="366" y="242"/>
                  </a:lnTo>
                  <a:lnTo>
                    <a:pt x="358" y="232"/>
                  </a:lnTo>
                  <a:lnTo>
                    <a:pt x="354" y="222"/>
                  </a:lnTo>
                  <a:lnTo>
                    <a:pt x="348" y="212"/>
                  </a:lnTo>
                  <a:lnTo>
                    <a:pt x="346" y="200"/>
                  </a:lnTo>
                  <a:lnTo>
                    <a:pt x="344" y="188"/>
                  </a:lnTo>
                  <a:lnTo>
                    <a:pt x="342" y="176"/>
                  </a:lnTo>
                  <a:lnTo>
                    <a:pt x="342" y="176"/>
                  </a:lnTo>
                  <a:lnTo>
                    <a:pt x="342" y="176"/>
                  </a:lnTo>
                  <a:lnTo>
                    <a:pt x="344" y="156"/>
                  </a:lnTo>
                  <a:lnTo>
                    <a:pt x="348" y="138"/>
                  </a:lnTo>
                  <a:lnTo>
                    <a:pt x="354" y="120"/>
                  </a:lnTo>
                  <a:lnTo>
                    <a:pt x="364" y="104"/>
                  </a:lnTo>
                  <a:lnTo>
                    <a:pt x="364" y="104"/>
                  </a:lnTo>
                  <a:lnTo>
                    <a:pt x="378" y="84"/>
                  </a:lnTo>
                  <a:lnTo>
                    <a:pt x="388" y="64"/>
                  </a:lnTo>
                  <a:lnTo>
                    <a:pt x="396" y="32"/>
                  </a:lnTo>
                  <a:lnTo>
                    <a:pt x="396" y="32"/>
                  </a:lnTo>
                  <a:lnTo>
                    <a:pt x="39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62"/>
                  </a:lnTo>
                  <a:lnTo>
                    <a:pt x="78" y="124"/>
                  </a:lnTo>
                  <a:lnTo>
                    <a:pt x="122" y="186"/>
                  </a:lnTo>
                  <a:lnTo>
                    <a:pt x="170" y="248"/>
                  </a:lnTo>
                  <a:lnTo>
                    <a:pt x="220" y="310"/>
                  </a:lnTo>
                  <a:lnTo>
                    <a:pt x="274" y="372"/>
                  </a:lnTo>
                  <a:lnTo>
                    <a:pt x="332" y="434"/>
                  </a:lnTo>
                  <a:lnTo>
                    <a:pt x="394" y="496"/>
                  </a:lnTo>
                  <a:lnTo>
                    <a:pt x="394" y="496"/>
                  </a:lnTo>
                  <a:lnTo>
                    <a:pt x="402" y="508"/>
                  </a:lnTo>
                  <a:lnTo>
                    <a:pt x="412" y="522"/>
                  </a:lnTo>
                  <a:lnTo>
                    <a:pt x="418" y="536"/>
                  </a:lnTo>
                  <a:lnTo>
                    <a:pt x="426" y="554"/>
                  </a:lnTo>
                  <a:lnTo>
                    <a:pt x="430" y="574"/>
                  </a:lnTo>
                  <a:lnTo>
                    <a:pt x="436" y="594"/>
                  </a:lnTo>
                  <a:lnTo>
                    <a:pt x="442" y="640"/>
                  </a:lnTo>
                  <a:lnTo>
                    <a:pt x="444" y="692"/>
                  </a:lnTo>
                  <a:lnTo>
                    <a:pt x="444" y="746"/>
                  </a:lnTo>
                  <a:lnTo>
                    <a:pt x="442" y="804"/>
                  </a:lnTo>
                  <a:lnTo>
                    <a:pt x="438" y="864"/>
                  </a:lnTo>
                  <a:lnTo>
                    <a:pt x="1422" y="864"/>
                  </a:lnTo>
                  <a:lnTo>
                    <a:pt x="1422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5" name="Freeform 10"/>
            <p:cNvSpPr>
              <a:spLocks/>
            </p:cNvSpPr>
            <p:nvPr/>
          </p:nvSpPr>
          <p:spPr bwMode="auto">
            <a:xfrm>
              <a:off x="10209213" y="4841875"/>
              <a:ext cx="3556000" cy="1073150"/>
            </a:xfrm>
            <a:custGeom>
              <a:avLst/>
              <a:gdLst>
                <a:gd name="T0" fmla="*/ 1586 w 2240"/>
                <a:gd name="T1" fmla="*/ 198 h 676"/>
                <a:gd name="T2" fmla="*/ 1468 w 2240"/>
                <a:gd name="T3" fmla="*/ 148 h 676"/>
                <a:gd name="T4" fmla="*/ 1352 w 2240"/>
                <a:gd name="T5" fmla="*/ 106 h 676"/>
                <a:gd name="T6" fmla="*/ 1240 w 2240"/>
                <a:gd name="T7" fmla="*/ 70 h 676"/>
                <a:gd name="T8" fmla="*/ 1128 w 2240"/>
                <a:gd name="T9" fmla="*/ 44 h 676"/>
                <a:gd name="T10" fmla="*/ 1020 w 2240"/>
                <a:gd name="T11" fmla="*/ 22 h 676"/>
                <a:gd name="T12" fmla="*/ 914 w 2240"/>
                <a:gd name="T13" fmla="*/ 10 h 676"/>
                <a:gd name="T14" fmla="*/ 810 w 2240"/>
                <a:gd name="T15" fmla="*/ 2 h 676"/>
                <a:gd name="T16" fmla="*/ 710 w 2240"/>
                <a:gd name="T17" fmla="*/ 2 h 676"/>
                <a:gd name="T18" fmla="*/ 612 w 2240"/>
                <a:gd name="T19" fmla="*/ 6 h 676"/>
                <a:gd name="T20" fmla="*/ 516 w 2240"/>
                <a:gd name="T21" fmla="*/ 16 h 676"/>
                <a:gd name="T22" fmla="*/ 422 w 2240"/>
                <a:gd name="T23" fmla="*/ 32 h 676"/>
                <a:gd name="T24" fmla="*/ 332 w 2240"/>
                <a:gd name="T25" fmla="*/ 52 h 676"/>
                <a:gd name="T26" fmla="*/ 246 w 2240"/>
                <a:gd name="T27" fmla="*/ 78 h 676"/>
                <a:gd name="T28" fmla="*/ 160 w 2240"/>
                <a:gd name="T29" fmla="*/ 108 h 676"/>
                <a:gd name="T30" fmla="*/ 0 w 2240"/>
                <a:gd name="T31" fmla="*/ 178 h 676"/>
                <a:gd name="T32" fmla="*/ 1206 w 2240"/>
                <a:gd name="T33" fmla="*/ 676 h 676"/>
                <a:gd name="T34" fmla="*/ 1200 w 2240"/>
                <a:gd name="T35" fmla="*/ 566 h 676"/>
                <a:gd name="T36" fmla="*/ 1190 w 2240"/>
                <a:gd name="T37" fmla="*/ 542 h 676"/>
                <a:gd name="T38" fmla="*/ 1174 w 2240"/>
                <a:gd name="T39" fmla="*/ 520 h 676"/>
                <a:gd name="T40" fmla="*/ 1156 w 2240"/>
                <a:gd name="T41" fmla="*/ 482 h 676"/>
                <a:gd name="T42" fmla="*/ 1154 w 2240"/>
                <a:gd name="T43" fmla="*/ 440 h 676"/>
                <a:gd name="T44" fmla="*/ 1154 w 2240"/>
                <a:gd name="T45" fmla="*/ 438 h 676"/>
                <a:gd name="T46" fmla="*/ 1154 w 2240"/>
                <a:gd name="T47" fmla="*/ 438 h 676"/>
                <a:gd name="T48" fmla="*/ 1156 w 2240"/>
                <a:gd name="T49" fmla="*/ 426 h 676"/>
                <a:gd name="T50" fmla="*/ 1168 w 2240"/>
                <a:gd name="T51" fmla="*/ 396 h 676"/>
                <a:gd name="T52" fmla="*/ 1196 w 2240"/>
                <a:gd name="T53" fmla="*/ 362 h 676"/>
                <a:gd name="T54" fmla="*/ 1238 w 2240"/>
                <a:gd name="T55" fmla="*/ 340 h 676"/>
                <a:gd name="T56" fmla="*/ 1288 w 2240"/>
                <a:gd name="T57" fmla="*/ 330 h 676"/>
                <a:gd name="T58" fmla="*/ 1302 w 2240"/>
                <a:gd name="T59" fmla="*/ 332 h 676"/>
                <a:gd name="T60" fmla="*/ 1340 w 2240"/>
                <a:gd name="T61" fmla="*/ 340 h 676"/>
                <a:gd name="T62" fmla="*/ 1382 w 2240"/>
                <a:gd name="T63" fmla="*/ 364 h 676"/>
                <a:gd name="T64" fmla="*/ 1406 w 2240"/>
                <a:gd name="T65" fmla="*/ 392 h 676"/>
                <a:gd name="T66" fmla="*/ 1416 w 2240"/>
                <a:gd name="T67" fmla="*/ 412 h 676"/>
                <a:gd name="T68" fmla="*/ 1422 w 2240"/>
                <a:gd name="T69" fmla="*/ 434 h 676"/>
                <a:gd name="T70" fmla="*/ 1422 w 2240"/>
                <a:gd name="T71" fmla="*/ 446 h 676"/>
                <a:gd name="T72" fmla="*/ 1422 w 2240"/>
                <a:gd name="T73" fmla="*/ 466 h 676"/>
                <a:gd name="T74" fmla="*/ 1410 w 2240"/>
                <a:gd name="T75" fmla="*/ 502 h 676"/>
                <a:gd name="T76" fmla="*/ 1400 w 2240"/>
                <a:gd name="T77" fmla="*/ 520 h 676"/>
                <a:gd name="T78" fmla="*/ 1376 w 2240"/>
                <a:gd name="T79" fmla="*/ 560 h 676"/>
                <a:gd name="T80" fmla="*/ 1368 w 2240"/>
                <a:gd name="T81" fmla="*/ 590 h 676"/>
                <a:gd name="T82" fmla="*/ 2240 w 2240"/>
                <a:gd name="T83" fmla="*/ 676 h 676"/>
                <a:gd name="T84" fmla="*/ 2212 w 2240"/>
                <a:gd name="T85" fmla="*/ 642 h 676"/>
                <a:gd name="T86" fmla="*/ 2150 w 2240"/>
                <a:gd name="T87" fmla="*/ 578 h 676"/>
                <a:gd name="T88" fmla="*/ 2082 w 2240"/>
                <a:gd name="T89" fmla="*/ 514 h 676"/>
                <a:gd name="T90" fmla="*/ 2008 w 2240"/>
                <a:gd name="T91" fmla="*/ 452 h 676"/>
                <a:gd name="T92" fmla="*/ 1928 w 2240"/>
                <a:gd name="T93" fmla="*/ 392 h 676"/>
                <a:gd name="T94" fmla="*/ 1838 w 2240"/>
                <a:gd name="T95" fmla="*/ 334 h 676"/>
                <a:gd name="T96" fmla="*/ 1744 w 2240"/>
                <a:gd name="T97" fmla="*/ 278 h 676"/>
                <a:gd name="T98" fmla="*/ 1640 w 2240"/>
                <a:gd name="T99" fmla="*/ 224 h 676"/>
                <a:gd name="T100" fmla="*/ 1586 w 2240"/>
                <a:gd name="T101" fmla="*/ 19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40" h="676">
                  <a:moveTo>
                    <a:pt x="1586" y="198"/>
                  </a:moveTo>
                  <a:lnTo>
                    <a:pt x="1586" y="198"/>
                  </a:lnTo>
                  <a:lnTo>
                    <a:pt x="1526" y="172"/>
                  </a:lnTo>
                  <a:lnTo>
                    <a:pt x="1468" y="148"/>
                  </a:lnTo>
                  <a:lnTo>
                    <a:pt x="1410" y="126"/>
                  </a:lnTo>
                  <a:lnTo>
                    <a:pt x="1352" y="106"/>
                  </a:lnTo>
                  <a:lnTo>
                    <a:pt x="1296" y="88"/>
                  </a:lnTo>
                  <a:lnTo>
                    <a:pt x="1240" y="70"/>
                  </a:lnTo>
                  <a:lnTo>
                    <a:pt x="1184" y="56"/>
                  </a:lnTo>
                  <a:lnTo>
                    <a:pt x="1128" y="44"/>
                  </a:lnTo>
                  <a:lnTo>
                    <a:pt x="1074" y="32"/>
                  </a:lnTo>
                  <a:lnTo>
                    <a:pt x="1020" y="22"/>
                  </a:lnTo>
                  <a:lnTo>
                    <a:pt x="966" y="16"/>
                  </a:lnTo>
                  <a:lnTo>
                    <a:pt x="914" y="10"/>
                  </a:lnTo>
                  <a:lnTo>
                    <a:pt x="862" y="4"/>
                  </a:lnTo>
                  <a:lnTo>
                    <a:pt x="810" y="2"/>
                  </a:lnTo>
                  <a:lnTo>
                    <a:pt x="760" y="0"/>
                  </a:lnTo>
                  <a:lnTo>
                    <a:pt x="710" y="2"/>
                  </a:lnTo>
                  <a:lnTo>
                    <a:pt x="660" y="2"/>
                  </a:lnTo>
                  <a:lnTo>
                    <a:pt x="612" y="6"/>
                  </a:lnTo>
                  <a:lnTo>
                    <a:pt x="564" y="10"/>
                  </a:lnTo>
                  <a:lnTo>
                    <a:pt x="516" y="16"/>
                  </a:lnTo>
                  <a:lnTo>
                    <a:pt x="470" y="24"/>
                  </a:lnTo>
                  <a:lnTo>
                    <a:pt x="422" y="32"/>
                  </a:lnTo>
                  <a:lnTo>
                    <a:pt x="378" y="42"/>
                  </a:lnTo>
                  <a:lnTo>
                    <a:pt x="332" y="52"/>
                  </a:lnTo>
                  <a:lnTo>
                    <a:pt x="288" y="64"/>
                  </a:lnTo>
                  <a:lnTo>
                    <a:pt x="246" y="78"/>
                  </a:lnTo>
                  <a:lnTo>
                    <a:pt x="202" y="92"/>
                  </a:lnTo>
                  <a:lnTo>
                    <a:pt x="160" y="108"/>
                  </a:lnTo>
                  <a:lnTo>
                    <a:pt x="78" y="142"/>
                  </a:lnTo>
                  <a:lnTo>
                    <a:pt x="0" y="178"/>
                  </a:lnTo>
                  <a:lnTo>
                    <a:pt x="0" y="676"/>
                  </a:lnTo>
                  <a:lnTo>
                    <a:pt x="1206" y="676"/>
                  </a:lnTo>
                  <a:lnTo>
                    <a:pt x="1206" y="590"/>
                  </a:lnTo>
                  <a:lnTo>
                    <a:pt x="1200" y="566"/>
                  </a:lnTo>
                  <a:lnTo>
                    <a:pt x="1200" y="566"/>
                  </a:lnTo>
                  <a:lnTo>
                    <a:pt x="1190" y="542"/>
                  </a:lnTo>
                  <a:lnTo>
                    <a:pt x="1174" y="520"/>
                  </a:lnTo>
                  <a:lnTo>
                    <a:pt x="1174" y="520"/>
                  </a:lnTo>
                  <a:lnTo>
                    <a:pt x="1164" y="502"/>
                  </a:lnTo>
                  <a:lnTo>
                    <a:pt x="1156" y="482"/>
                  </a:lnTo>
                  <a:lnTo>
                    <a:pt x="1154" y="462"/>
                  </a:lnTo>
                  <a:lnTo>
                    <a:pt x="1154" y="440"/>
                  </a:lnTo>
                  <a:lnTo>
                    <a:pt x="1154" y="440"/>
                  </a:lnTo>
                  <a:lnTo>
                    <a:pt x="1154" y="438"/>
                  </a:lnTo>
                  <a:lnTo>
                    <a:pt x="1154" y="438"/>
                  </a:lnTo>
                  <a:lnTo>
                    <a:pt x="1154" y="438"/>
                  </a:lnTo>
                  <a:lnTo>
                    <a:pt x="1154" y="438"/>
                  </a:lnTo>
                  <a:lnTo>
                    <a:pt x="1156" y="426"/>
                  </a:lnTo>
                  <a:lnTo>
                    <a:pt x="1158" y="416"/>
                  </a:lnTo>
                  <a:lnTo>
                    <a:pt x="1168" y="396"/>
                  </a:lnTo>
                  <a:lnTo>
                    <a:pt x="1180" y="378"/>
                  </a:lnTo>
                  <a:lnTo>
                    <a:pt x="1196" y="362"/>
                  </a:lnTo>
                  <a:lnTo>
                    <a:pt x="1216" y="348"/>
                  </a:lnTo>
                  <a:lnTo>
                    <a:pt x="1238" y="340"/>
                  </a:lnTo>
                  <a:lnTo>
                    <a:pt x="1262" y="334"/>
                  </a:lnTo>
                  <a:lnTo>
                    <a:pt x="1288" y="330"/>
                  </a:lnTo>
                  <a:lnTo>
                    <a:pt x="1288" y="330"/>
                  </a:lnTo>
                  <a:lnTo>
                    <a:pt x="1302" y="332"/>
                  </a:lnTo>
                  <a:lnTo>
                    <a:pt x="1314" y="334"/>
                  </a:lnTo>
                  <a:lnTo>
                    <a:pt x="1340" y="340"/>
                  </a:lnTo>
                  <a:lnTo>
                    <a:pt x="1362" y="350"/>
                  </a:lnTo>
                  <a:lnTo>
                    <a:pt x="1382" y="364"/>
                  </a:lnTo>
                  <a:lnTo>
                    <a:pt x="1398" y="382"/>
                  </a:lnTo>
                  <a:lnTo>
                    <a:pt x="1406" y="392"/>
                  </a:lnTo>
                  <a:lnTo>
                    <a:pt x="1412" y="402"/>
                  </a:lnTo>
                  <a:lnTo>
                    <a:pt x="1416" y="412"/>
                  </a:lnTo>
                  <a:lnTo>
                    <a:pt x="1420" y="424"/>
                  </a:lnTo>
                  <a:lnTo>
                    <a:pt x="1422" y="434"/>
                  </a:lnTo>
                  <a:lnTo>
                    <a:pt x="1422" y="446"/>
                  </a:lnTo>
                  <a:lnTo>
                    <a:pt x="1422" y="446"/>
                  </a:lnTo>
                  <a:lnTo>
                    <a:pt x="1422" y="446"/>
                  </a:lnTo>
                  <a:lnTo>
                    <a:pt x="1422" y="466"/>
                  </a:lnTo>
                  <a:lnTo>
                    <a:pt x="1418" y="484"/>
                  </a:lnTo>
                  <a:lnTo>
                    <a:pt x="1410" y="502"/>
                  </a:lnTo>
                  <a:lnTo>
                    <a:pt x="1400" y="520"/>
                  </a:lnTo>
                  <a:lnTo>
                    <a:pt x="1400" y="520"/>
                  </a:lnTo>
                  <a:lnTo>
                    <a:pt x="1386" y="540"/>
                  </a:lnTo>
                  <a:lnTo>
                    <a:pt x="1376" y="560"/>
                  </a:lnTo>
                  <a:lnTo>
                    <a:pt x="1368" y="590"/>
                  </a:lnTo>
                  <a:lnTo>
                    <a:pt x="1368" y="590"/>
                  </a:lnTo>
                  <a:lnTo>
                    <a:pt x="1368" y="676"/>
                  </a:lnTo>
                  <a:lnTo>
                    <a:pt x="2240" y="676"/>
                  </a:lnTo>
                  <a:lnTo>
                    <a:pt x="2240" y="676"/>
                  </a:lnTo>
                  <a:lnTo>
                    <a:pt x="2212" y="642"/>
                  </a:lnTo>
                  <a:lnTo>
                    <a:pt x="2182" y="610"/>
                  </a:lnTo>
                  <a:lnTo>
                    <a:pt x="2150" y="578"/>
                  </a:lnTo>
                  <a:lnTo>
                    <a:pt x="2116" y="546"/>
                  </a:lnTo>
                  <a:lnTo>
                    <a:pt x="2082" y="514"/>
                  </a:lnTo>
                  <a:lnTo>
                    <a:pt x="2046" y="484"/>
                  </a:lnTo>
                  <a:lnTo>
                    <a:pt x="2008" y="452"/>
                  </a:lnTo>
                  <a:lnTo>
                    <a:pt x="1968" y="422"/>
                  </a:lnTo>
                  <a:lnTo>
                    <a:pt x="1928" y="392"/>
                  </a:lnTo>
                  <a:lnTo>
                    <a:pt x="1884" y="364"/>
                  </a:lnTo>
                  <a:lnTo>
                    <a:pt x="1838" y="334"/>
                  </a:lnTo>
                  <a:lnTo>
                    <a:pt x="1792" y="306"/>
                  </a:lnTo>
                  <a:lnTo>
                    <a:pt x="1744" y="278"/>
                  </a:lnTo>
                  <a:lnTo>
                    <a:pt x="1692" y="252"/>
                  </a:lnTo>
                  <a:lnTo>
                    <a:pt x="1640" y="224"/>
                  </a:lnTo>
                  <a:lnTo>
                    <a:pt x="1586" y="198"/>
                  </a:lnTo>
                  <a:lnTo>
                    <a:pt x="1586" y="1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6" name="Freeform 11"/>
            <p:cNvSpPr>
              <a:spLocks/>
            </p:cNvSpPr>
            <p:nvPr/>
          </p:nvSpPr>
          <p:spPr bwMode="auto">
            <a:xfrm>
              <a:off x="10209213" y="6146800"/>
              <a:ext cx="2282825" cy="1371600"/>
            </a:xfrm>
            <a:custGeom>
              <a:avLst/>
              <a:gdLst>
                <a:gd name="T0" fmla="*/ 0 w 1438"/>
                <a:gd name="T1" fmla="*/ 0 h 864"/>
                <a:gd name="T2" fmla="*/ 0 w 1438"/>
                <a:gd name="T3" fmla="*/ 864 h 864"/>
                <a:gd name="T4" fmla="*/ 1114 w 1438"/>
                <a:gd name="T5" fmla="*/ 864 h 864"/>
                <a:gd name="T6" fmla="*/ 1114 w 1438"/>
                <a:gd name="T7" fmla="*/ 780 h 864"/>
                <a:gd name="T8" fmla="*/ 1106 w 1438"/>
                <a:gd name="T9" fmla="*/ 754 h 864"/>
                <a:gd name="T10" fmla="*/ 1106 w 1438"/>
                <a:gd name="T11" fmla="*/ 754 h 864"/>
                <a:gd name="T12" fmla="*/ 1096 w 1438"/>
                <a:gd name="T13" fmla="*/ 732 h 864"/>
                <a:gd name="T14" fmla="*/ 1082 w 1438"/>
                <a:gd name="T15" fmla="*/ 708 h 864"/>
                <a:gd name="T16" fmla="*/ 1082 w 1438"/>
                <a:gd name="T17" fmla="*/ 708 h 864"/>
                <a:gd name="T18" fmla="*/ 1070 w 1438"/>
                <a:gd name="T19" fmla="*/ 690 h 864"/>
                <a:gd name="T20" fmla="*/ 1064 w 1438"/>
                <a:gd name="T21" fmla="*/ 672 h 864"/>
                <a:gd name="T22" fmla="*/ 1060 w 1438"/>
                <a:gd name="T23" fmla="*/ 652 h 864"/>
                <a:gd name="T24" fmla="*/ 1060 w 1438"/>
                <a:gd name="T25" fmla="*/ 630 h 864"/>
                <a:gd name="T26" fmla="*/ 1060 w 1438"/>
                <a:gd name="T27" fmla="*/ 630 h 864"/>
                <a:gd name="T28" fmla="*/ 1060 w 1438"/>
                <a:gd name="T29" fmla="*/ 628 h 864"/>
                <a:gd name="T30" fmla="*/ 1060 w 1438"/>
                <a:gd name="T31" fmla="*/ 626 h 864"/>
                <a:gd name="T32" fmla="*/ 1060 w 1438"/>
                <a:gd name="T33" fmla="*/ 626 h 864"/>
                <a:gd name="T34" fmla="*/ 1060 w 1438"/>
                <a:gd name="T35" fmla="*/ 626 h 864"/>
                <a:gd name="T36" fmla="*/ 1062 w 1438"/>
                <a:gd name="T37" fmla="*/ 616 h 864"/>
                <a:gd name="T38" fmla="*/ 1064 w 1438"/>
                <a:gd name="T39" fmla="*/ 604 h 864"/>
                <a:gd name="T40" fmla="*/ 1074 w 1438"/>
                <a:gd name="T41" fmla="*/ 584 h 864"/>
                <a:gd name="T42" fmla="*/ 1086 w 1438"/>
                <a:gd name="T43" fmla="*/ 566 h 864"/>
                <a:gd name="T44" fmla="*/ 1104 w 1438"/>
                <a:gd name="T45" fmla="*/ 550 h 864"/>
                <a:gd name="T46" fmla="*/ 1122 w 1438"/>
                <a:gd name="T47" fmla="*/ 538 h 864"/>
                <a:gd name="T48" fmla="*/ 1144 w 1438"/>
                <a:gd name="T49" fmla="*/ 528 h 864"/>
                <a:gd name="T50" fmla="*/ 1168 w 1438"/>
                <a:gd name="T51" fmla="*/ 522 h 864"/>
                <a:gd name="T52" fmla="*/ 1194 w 1438"/>
                <a:gd name="T53" fmla="*/ 520 h 864"/>
                <a:gd name="T54" fmla="*/ 1194 w 1438"/>
                <a:gd name="T55" fmla="*/ 520 h 864"/>
                <a:gd name="T56" fmla="*/ 1208 w 1438"/>
                <a:gd name="T57" fmla="*/ 520 h 864"/>
                <a:gd name="T58" fmla="*/ 1222 w 1438"/>
                <a:gd name="T59" fmla="*/ 522 h 864"/>
                <a:gd name="T60" fmla="*/ 1246 w 1438"/>
                <a:gd name="T61" fmla="*/ 530 h 864"/>
                <a:gd name="T62" fmla="*/ 1270 w 1438"/>
                <a:gd name="T63" fmla="*/ 540 h 864"/>
                <a:gd name="T64" fmla="*/ 1288 w 1438"/>
                <a:gd name="T65" fmla="*/ 554 h 864"/>
                <a:gd name="T66" fmla="*/ 1306 w 1438"/>
                <a:gd name="T67" fmla="*/ 570 h 864"/>
                <a:gd name="T68" fmla="*/ 1312 w 1438"/>
                <a:gd name="T69" fmla="*/ 580 h 864"/>
                <a:gd name="T70" fmla="*/ 1318 w 1438"/>
                <a:gd name="T71" fmla="*/ 590 h 864"/>
                <a:gd name="T72" fmla="*/ 1322 w 1438"/>
                <a:gd name="T73" fmla="*/ 602 h 864"/>
                <a:gd name="T74" fmla="*/ 1326 w 1438"/>
                <a:gd name="T75" fmla="*/ 612 h 864"/>
                <a:gd name="T76" fmla="*/ 1328 w 1438"/>
                <a:gd name="T77" fmla="*/ 624 h 864"/>
                <a:gd name="T78" fmla="*/ 1328 w 1438"/>
                <a:gd name="T79" fmla="*/ 636 h 864"/>
                <a:gd name="T80" fmla="*/ 1328 w 1438"/>
                <a:gd name="T81" fmla="*/ 636 h 864"/>
                <a:gd name="T82" fmla="*/ 1328 w 1438"/>
                <a:gd name="T83" fmla="*/ 636 h 864"/>
                <a:gd name="T84" fmla="*/ 1328 w 1438"/>
                <a:gd name="T85" fmla="*/ 656 h 864"/>
                <a:gd name="T86" fmla="*/ 1324 w 1438"/>
                <a:gd name="T87" fmla="*/ 674 h 864"/>
                <a:gd name="T88" fmla="*/ 1316 w 1438"/>
                <a:gd name="T89" fmla="*/ 692 h 864"/>
                <a:gd name="T90" fmla="*/ 1306 w 1438"/>
                <a:gd name="T91" fmla="*/ 708 h 864"/>
                <a:gd name="T92" fmla="*/ 1306 w 1438"/>
                <a:gd name="T93" fmla="*/ 708 h 864"/>
                <a:gd name="T94" fmla="*/ 1292 w 1438"/>
                <a:gd name="T95" fmla="*/ 730 h 864"/>
                <a:gd name="T96" fmla="*/ 1282 w 1438"/>
                <a:gd name="T97" fmla="*/ 750 h 864"/>
                <a:gd name="T98" fmla="*/ 1276 w 1438"/>
                <a:gd name="T99" fmla="*/ 780 h 864"/>
                <a:gd name="T100" fmla="*/ 1274 w 1438"/>
                <a:gd name="T101" fmla="*/ 780 h 864"/>
                <a:gd name="T102" fmla="*/ 1274 w 1438"/>
                <a:gd name="T103" fmla="*/ 864 h 864"/>
                <a:gd name="T104" fmla="*/ 1438 w 1438"/>
                <a:gd name="T105" fmla="*/ 864 h 864"/>
                <a:gd name="T106" fmla="*/ 1438 w 1438"/>
                <a:gd name="T107" fmla="*/ 0 h 864"/>
                <a:gd name="T108" fmla="*/ 0 w 1438"/>
                <a:gd name="T10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38" h="864">
                  <a:moveTo>
                    <a:pt x="0" y="0"/>
                  </a:moveTo>
                  <a:lnTo>
                    <a:pt x="0" y="864"/>
                  </a:lnTo>
                  <a:lnTo>
                    <a:pt x="1114" y="864"/>
                  </a:lnTo>
                  <a:lnTo>
                    <a:pt x="1114" y="780"/>
                  </a:lnTo>
                  <a:lnTo>
                    <a:pt x="1106" y="754"/>
                  </a:lnTo>
                  <a:lnTo>
                    <a:pt x="1106" y="754"/>
                  </a:lnTo>
                  <a:lnTo>
                    <a:pt x="1096" y="732"/>
                  </a:lnTo>
                  <a:lnTo>
                    <a:pt x="1082" y="708"/>
                  </a:lnTo>
                  <a:lnTo>
                    <a:pt x="1082" y="708"/>
                  </a:lnTo>
                  <a:lnTo>
                    <a:pt x="1070" y="690"/>
                  </a:lnTo>
                  <a:lnTo>
                    <a:pt x="1064" y="672"/>
                  </a:lnTo>
                  <a:lnTo>
                    <a:pt x="1060" y="652"/>
                  </a:lnTo>
                  <a:lnTo>
                    <a:pt x="1060" y="630"/>
                  </a:lnTo>
                  <a:lnTo>
                    <a:pt x="1060" y="630"/>
                  </a:lnTo>
                  <a:lnTo>
                    <a:pt x="1060" y="628"/>
                  </a:lnTo>
                  <a:lnTo>
                    <a:pt x="1060" y="626"/>
                  </a:lnTo>
                  <a:lnTo>
                    <a:pt x="1060" y="626"/>
                  </a:lnTo>
                  <a:lnTo>
                    <a:pt x="1060" y="626"/>
                  </a:lnTo>
                  <a:lnTo>
                    <a:pt x="1062" y="616"/>
                  </a:lnTo>
                  <a:lnTo>
                    <a:pt x="1064" y="604"/>
                  </a:lnTo>
                  <a:lnTo>
                    <a:pt x="1074" y="584"/>
                  </a:lnTo>
                  <a:lnTo>
                    <a:pt x="1086" y="566"/>
                  </a:lnTo>
                  <a:lnTo>
                    <a:pt x="1104" y="550"/>
                  </a:lnTo>
                  <a:lnTo>
                    <a:pt x="1122" y="538"/>
                  </a:lnTo>
                  <a:lnTo>
                    <a:pt x="1144" y="528"/>
                  </a:lnTo>
                  <a:lnTo>
                    <a:pt x="1168" y="522"/>
                  </a:lnTo>
                  <a:lnTo>
                    <a:pt x="1194" y="520"/>
                  </a:lnTo>
                  <a:lnTo>
                    <a:pt x="1194" y="520"/>
                  </a:lnTo>
                  <a:lnTo>
                    <a:pt x="1208" y="520"/>
                  </a:lnTo>
                  <a:lnTo>
                    <a:pt x="1222" y="522"/>
                  </a:lnTo>
                  <a:lnTo>
                    <a:pt x="1246" y="530"/>
                  </a:lnTo>
                  <a:lnTo>
                    <a:pt x="1270" y="540"/>
                  </a:lnTo>
                  <a:lnTo>
                    <a:pt x="1288" y="554"/>
                  </a:lnTo>
                  <a:lnTo>
                    <a:pt x="1306" y="570"/>
                  </a:lnTo>
                  <a:lnTo>
                    <a:pt x="1312" y="580"/>
                  </a:lnTo>
                  <a:lnTo>
                    <a:pt x="1318" y="590"/>
                  </a:lnTo>
                  <a:lnTo>
                    <a:pt x="1322" y="602"/>
                  </a:lnTo>
                  <a:lnTo>
                    <a:pt x="1326" y="612"/>
                  </a:lnTo>
                  <a:lnTo>
                    <a:pt x="1328" y="624"/>
                  </a:lnTo>
                  <a:lnTo>
                    <a:pt x="1328" y="636"/>
                  </a:lnTo>
                  <a:lnTo>
                    <a:pt x="1328" y="636"/>
                  </a:lnTo>
                  <a:lnTo>
                    <a:pt x="1328" y="636"/>
                  </a:lnTo>
                  <a:lnTo>
                    <a:pt x="1328" y="656"/>
                  </a:lnTo>
                  <a:lnTo>
                    <a:pt x="1324" y="674"/>
                  </a:lnTo>
                  <a:lnTo>
                    <a:pt x="1316" y="692"/>
                  </a:lnTo>
                  <a:lnTo>
                    <a:pt x="1306" y="708"/>
                  </a:lnTo>
                  <a:lnTo>
                    <a:pt x="1306" y="708"/>
                  </a:lnTo>
                  <a:lnTo>
                    <a:pt x="1292" y="730"/>
                  </a:lnTo>
                  <a:lnTo>
                    <a:pt x="1282" y="750"/>
                  </a:lnTo>
                  <a:lnTo>
                    <a:pt x="1276" y="780"/>
                  </a:lnTo>
                  <a:lnTo>
                    <a:pt x="1274" y="780"/>
                  </a:lnTo>
                  <a:lnTo>
                    <a:pt x="1274" y="864"/>
                  </a:lnTo>
                  <a:lnTo>
                    <a:pt x="1438" y="864"/>
                  </a:lnTo>
                  <a:lnTo>
                    <a:pt x="14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7" name="Freeform 12"/>
            <p:cNvSpPr>
              <a:spLocks/>
            </p:cNvSpPr>
            <p:nvPr/>
          </p:nvSpPr>
          <p:spPr bwMode="auto">
            <a:xfrm>
              <a:off x="10209213" y="6146800"/>
              <a:ext cx="2282825" cy="1371600"/>
            </a:xfrm>
            <a:custGeom>
              <a:avLst/>
              <a:gdLst>
                <a:gd name="T0" fmla="*/ 0 w 1438"/>
                <a:gd name="T1" fmla="*/ 0 h 864"/>
                <a:gd name="T2" fmla="*/ 0 w 1438"/>
                <a:gd name="T3" fmla="*/ 864 h 864"/>
                <a:gd name="T4" fmla="*/ 1114 w 1438"/>
                <a:gd name="T5" fmla="*/ 864 h 864"/>
                <a:gd name="T6" fmla="*/ 1114 w 1438"/>
                <a:gd name="T7" fmla="*/ 780 h 864"/>
                <a:gd name="T8" fmla="*/ 1106 w 1438"/>
                <a:gd name="T9" fmla="*/ 754 h 864"/>
                <a:gd name="T10" fmla="*/ 1106 w 1438"/>
                <a:gd name="T11" fmla="*/ 754 h 864"/>
                <a:gd name="T12" fmla="*/ 1096 w 1438"/>
                <a:gd name="T13" fmla="*/ 732 h 864"/>
                <a:gd name="T14" fmla="*/ 1082 w 1438"/>
                <a:gd name="T15" fmla="*/ 708 h 864"/>
                <a:gd name="T16" fmla="*/ 1082 w 1438"/>
                <a:gd name="T17" fmla="*/ 708 h 864"/>
                <a:gd name="T18" fmla="*/ 1070 w 1438"/>
                <a:gd name="T19" fmla="*/ 690 h 864"/>
                <a:gd name="T20" fmla="*/ 1064 w 1438"/>
                <a:gd name="T21" fmla="*/ 672 h 864"/>
                <a:gd name="T22" fmla="*/ 1060 w 1438"/>
                <a:gd name="T23" fmla="*/ 652 h 864"/>
                <a:gd name="T24" fmla="*/ 1060 w 1438"/>
                <a:gd name="T25" fmla="*/ 630 h 864"/>
                <a:gd name="T26" fmla="*/ 1060 w 1438"/>
                <a:gd name="T27" fmla="*/ 630 h 864"/>
                <a:gd name="T28" fmla="*/ 1060 w 1438"/>
                <a:gd name="T29" fmla="*/ 628 h 864"/>
                <a:gd name="T30" fmla="*/ 1060 w 1438"/>
                <a:gd name="T31" fmla="*/ 626 h 864"/>
                <a:gd name="T32" fmla="*/ 1060 w 1438"/>
                <a:gd name="T33" fmla="*/ 626 h 864"/>
                <a:gd name="T34" fmla="*/ 1060 w 1438"/>
                <a:gd name="T35" fmla="*/ 626 h 864"/>
                <a:gd name="T36" fmla="*/ 1062 w 1438"/>
                <a:gd name="T37" fmla="*/ 616 h 864"/>
                <a:gd name="T38" fmla="*/ 1064 w 1438"/>
                <a:gd name="T39" fmla="*/ 604 h 864"/>
                <a:gd name="T40" fmla="*/ 1074 w 1438"/>
                <a:gd name="T41" fmla="*/ 584 h 864"/>
                <a:gd name="T42" fmla="*/ 1086 w 1438"/>
                <a:gd name="T43" fmla="*/ 566 h 864"/>
                <a:gd name="T44" fmla="*/ 1104 w 1438"/>
                <a:gd name="T45" fmla="*/ 550 h 864"/>
                <a:gd name="T46" fmla="*/ 1122 w 1438"/>
                <a:gd name="T47" fmla="*/ 538 h 864"/>
                <a:gd name="T48" fmla="*/ 1144 w 1438"/>
                <a:gd name="T49" fmla="*/ 528 h 864"/>
                <a:gd name="T50" fmla="*/ 1168 w 1438"/>
                <a:gd name="T51" fmla="*/ 522 h 864"/>
                <a:gd name="T52" fmla="*/ 1194 w 1438"/>
                <a:gd name="T53" fmla="*/ 520 h 864"/>
                <a:gd name="T54" fmla="*/ 1194 w 1438"/>
                <a:gd name="T55" fmla="*/ 520 h 864"/>
                <a:gd name="T56" fmla="*/ 1208 w 1438"/>
                <a:gd name="T57" fmla="*/ 520 h 864"/>
                <a:gd name="T58" fmla="*/ 1222 w 1438"/>
                <a:gd name="T59" fmla="*/ 522 h 864"/>
                <a:gd name="T60" fmla="*/ 1246 w 1438"/>
                <a:gd name="T61" fmla="*/ 530 h 864"/>
                <a:gd name="T62" fmla="*/ 1270 w 1438"/>
                <a:gd name="T63" fmla="*/ 540 h 864"/>
                <a:gd name="T64" fmla="*/ 1288 w 1438"/>
                <a:gd name="T65" fmla="*/ 554 h 864"/>
                <a:gd name="T66" fmla="*/ 1306 w 1438"/>
                <a:gd name="T67" fmla="*/ 570 h 864"/>
                <a:gd name="T68" fmla="*/ 1312 w 1438"/>
                <a:gd name="T69" fmla="*/ 580 h 864"/>
                <a:gd name="T70" fmla="*/ 1318 w 1438"/>
                <a:gd name="T71" fmla="*/ 590 h 864"/>
                <a:gd name="T72" fmla="*/ 1322 w 1438"/>
                <a:gd name="T73" fmla="*/ 602 h 864"/>
                <a:gd name="T74" fmla="*/ 1326 w 1438"/>
                <a:gd name="T75" fmla="*/ 612 h 864"/>
                <a:gd name="T76" fmla="*/ 1328 w 1438"/>
                <a:gd name="T77" fmla="*/ 624 h 864"/>
                <a:gd name="T78" fmla="*/ 1328 w 1438"/>
                <a:gd name="T79" fmla="*/ 636 h 864"/>
                <a:gd name="T80" fmla="*/ 1328 w 1438"/>
                <a:gd name="T81" fmla="*/ 636 h 864"/>
                <a:gd name="T82" fmla="*/ 1328 w 1438"/>
                <a:gd name="T83" fmla="*/ 636 h 864"/>
                <a:gd name="T84" fmla="*/ 1328 w 1438"/>
                <a:gd name="T85" fmla="*/ 656 h 864"/>
                <a:gd name="T86" fmla="*/ 1324 w 1438"/>
                <a:gd name="T87" fmla="*/ 674 h 864"/>
                <a:gd name="T88" fmla="*/ 1316 w 1438"/>
                <a:gd name="T89" fmla="*/ 692 h 864"/>
                <a:gd name="T90" fmla="*/ 1306 w 1438"/>
                <a:gd name="T91" fmla="*/ 708 h 864"/>
                <a:gd name="T92" fmla="*/ 1306 w 1438"/>
                <a:gd name="T93" fmla="*/ 708 h 864"/>
                <a:gd name="T94" fmla="*/ 1292 w 1438"/>
                <a:gd name="T95" fmla="*/ 730 h 864"/>
                <a:gd name="T96" fmla="*/ 1282 w 1438"/>
                <a:gd name="T97" fmla="*/ 750 h 864"/>
                <a:gd name="T98" fmla="*/ 1276 w 1438"/>
                <a:gd name="T99" fmla="*/ 780 h 864"/>
                <a:gd name="T100" fmla="*/ 1274 w 1438"/>
                <a:gd name="T101" fmla="*/ 780 h 864"/>
                <a:gd name="T102" fmla="*/ 1274 w 1438"/>
                <a:gd name="T103" fmla="*/ 864 h 864"/>
                <a:gd name="T104" fmla="*/ 1438 w 1438"/>
                <a:gd name="T105" fmla="*/ 864 h 864"/>
                <a:gd name="T106" fmla="*/ 1438 w 1438"/>
                <a:gd name="T107" fmla="*/ 0 h 864"/>
                <a:gd name="T108" fmla="*/ 0 w 1438"/>
                <a:gd name="T10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38" h="864">
                  <a:moveTo>
                    <a:pt x="0" y="0"/>
                  </a:moveTo>
                  <a:lnTo>
                    <a:pt x="0" y="864"/>
                  </a:lnTo>
                  <a:lnTo>
                    <a:pt x="1114" y="864"/>
                  </a:lnTo>
                  <a:lnTo>
                    <a:pt x="1114" y="780"/>
                  </a:lnTo>
                  <a:lnTo>
                    <a:pt x="1106" y="754"/>
                  </a:lnTo>
                  <a:lnTo>
                    <a:pt x="1106" y="754"/>
                  </a:lnTo>
                  <a:lnTo>
                    <a:pt x="1096" y="732"/>
                  </a:lnTo>
                  <a:lnTo>
                    <a:pt x="1082" y="708"/>
                  </a:lnTo>
                  <a:lnTo>
                    <a:pt x="1082" y="708"/>
                  </a:lnTo>
                  <a:lnTo>
                    <a:pt x="1070" y="690"/>
                  </a:lnTo>
                  <a:lnTo>
                    <a:pt x="1064" y="672"/>
                  </a:lnTo>
                  <a:lnTo>
                    <a:pt x="1060" y="652"/>
                  </a:lnTo>
                  <a:lnTo>
                    <a:pt x="1060" y="630"/>
                  </a:lnTo>
                  <a:lnTo>
                    <a:pt x="1060" y="630"/>
                  </a:lnTo>
                  <a:lnTo>
                    <a:pt x="1060" y="628"/>
                  </a:lnTo>
                  <a:lnTo>
                    <a:pt x="1060" y="626"/>
                  </a:lnTo>
                  <a:lnTo>
                    <a:pt x="1060" y="626"/>
                  </a:lnTo>
                  <a:lnTo>
                    <a:pt x="1060" y="626"/>
                  </a:lnTo>
                  <a:lnTo>
                    <a:pt x="1062" y="616"/>
                  </a:lnTo>
                  <a:lnTo>
                    <a:pt x="1064" y="604"/>
                  </a:lnTo>
                  <a:lnTo>
                    <a:pt x="1074" y="584"/>
                  </a:lnTo>
                  <a:lnTo>
                    <a:pt x="1086" y="566"/>
                  </a:lnTo>
                  <a:lnTo>
                    <a:pt x="1104" y="550"/>
                  </a:lnTo>
                  <a:lnTo>
                    <a:pt x="1122" y="538"/>
                  </a:lnTo>
                  <a:lnTo>
                    <a:pt x="1144" y="528"/>
                  </a:lnTo>
                  <a:lnTo>
                    <a:pt x="1168" y="522"/>
                  </a:lnTo>
                  <a:lnTo>
                    <a:pt x="1194" y="520"/>
                  </a:lnTo>
                  <a:lnTo>
                    <a:pt x="1194" y="520"/>
                  </a:lnTo>
                  <a:lnTo>
                    <a:pt x="1208" y="520"/>
                  </a:lnTo>
                  <a:lnTo>
                    <a:pt x="1222" y="522"/>
                  </a:lnTo>
                  <a:lnTo>
                    <a:pt x="1246" y="530"/>
                  </a:lnTo>
                  <a:lnTo>
                    <a:pt x="1270" y="540"/>
                  </a:lnTo>
                  <a:lnTo>
                    <a:pt x="1288" y="554"/>
                  </a:lnTo>
                  <a:lnTo>
                    <a:pt x="1306" y="570"/>
                  </a:lnTo>
                  <a:lnTo>
                    <a:pt x="1312" y="580"/>
                  </a:lnTo>
                  <a:lnTo>
                    <a:pt x="1318" y="590"/>
                  </a:lnTo>
                  <a:lnTo>
                    <a:pt x="1322" y="602"/>
                  </a:lnTo>
                  <a:lnTo>
                    <a:pt x="1326" y="612"/>
                  </a:lnTo>
                  <a:lnTo>
                    <a:pt x="1328" y="624"/>
                  </a:lnTo>
                  <a:lnTo>
                    <a:pt x="1328" y="636"/>
                  </a:lnTo>
                  <a:lnTo>
                    <a:pt x="1328" y="636"/>
                  </a:lnTo>
                  <a:lnTo>
                    <a:pt x="1328" y="636"/>
                  </a:lnTo>
                  <a:lnTo>
                    <a:pt x="1328" y="656"/>
                  </a:lnTo>
                  <a:lnTo>
                    <a:pt x="1324" y="674"/>
                  </a:lnTo>
                  <a:lnTo>
                    <a:pt x="1316" y="692"/>
                  </a:lnTo>
                  <a:lnTo>
                    <a:pt x="1306" y="708"/>
                  </a:lnTo>
                  <a:lnTo>
                    <a:pt x="1306" y="708"/>
                  </a:lnTo>
                  <a:lnTo>
                    <a:pt x="1292" y="730"/>
                  </a:lnTo>
                  <a:lnTo>
                    <a:pt x="1282" y="750"/>
                  </a:lnTo>
                  <a:lnTo>
                    <a:pt x="1276" y="780"/>
                  </a:lnTo>
                  <a:lnTo>
                    <a:pt x="1274" y="780"/>
                  </a:lnTo>
                  <a:lnTo>
                    <a:pt x="1274" y="864"/>
                  </a:lnTo>
                  <a:lnTo>
                    <a:pt x="1438" y="864"/>
                  </a:lnTo>
                  <a:lnTo>
                    <a:pt x="14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8" name="Freeform 13"/>
            <p:cNvSpPr>
              <a:spLocks/>
            </p:cNvSpPr>
            <p:nvPr/>
          </p:nvSpPr>
          <p:spPr bwMode="auto">
            <a:xfrm>
              <a:off x="11428413" y="9356725"/>
              <a:ext cx="3336925" cy="1371600"/>
            </a:xfrm>
            <a:custGeom>
              <a:avLst/>
              <a:gdLst>
                <a:gd name="T0" fmla="*/ 2102 w 2102"/>
                <a:gd name="T1" fmla="*/ 0 h 864"/>
                <a:gd name="T2" fmla="*/ 0 w 2102"/>
                <a:gd name="T3" fmla="*/ 0 h 864"/>
                <a:gd name="T4" fmla="*/ 0 w 2102"/>
                <a:gd name="T5" fmla="*/ 864 h 864"/>
                <a:gd name="T6" fmla="*/ 1548 w 2102"/>
                <a:gd name="T7" fmla="*/ 864 h 864"/>
                <a:gd name="T8" fmla="*/ 1548 w 2102"/>
                <a:gd name="T9" fmla="*/ 864 h 864"/>
                <a:gd name="T10" fmla="*/ 1628 w 2102"/>
                <a:gd name="T11" fmla="*/ 864 h 864"/>
                <a:gd name="T12" fmla="*/ 1630 w 2102"/>
                <a:gd name="T13" fmla="*/ 730 h 864"/>
                <a:gd name="T14" fmla="*/ 1630 w 2102"/>
                <a:gd name="T15" fmla="*/ 730 h 864"/>
                <a:gd name="T16" fmla="*/ 1644 w 2102"/>
                <a:gd name="T17" fmla="*/ 720 h 864"/>
                <a:gd name="T18" fmla="*/ 1678 w 2102"/>
                <a:gd name="T19" fmla="*/ 694 h 864"/>
                <a:gd name="T20" fmla="*/ 1698 w 2102"/>
                <a:gd name="T21" fmla="*/ 678 h 864"/>
                <a:gd name="T22" fmla="*/ 1716 w 2102"/>
                <a:gd name="T23" fmla="*/ 662 h 864"/>
                <a:gd name="T24" fmla="*/ 1730 w 2102"/>
                <a:gd name="T25" fmla="*/ 648 h 864"/>
                <a:gd name="T26" fmla="*/ 1740 w 2102"/>
                <a:gd name="T27" fmla="*/ 634 h 864"/>
                <a:gd name="T28" fmla="*/ 1740 w 2102"/>
                <a:gd name="T29" fmla="*/ 634 h 864"/>
                <a:gd name="T30" fmla="*/ 1744 w 2102"/>
                <a:gd name="T31" fmla="*/ 620 h 864"/>
                <a:gd name="T32" fmla="*/ 1748 w 2102"/>
                <a:gd name="T33" fmla="*/ 608 h 864"/>
                <a:gd name="T34" fmla="*/ 1748 w 2102"/>
                <a:gd name="T35" fmla="*/ 596 h 864"/>
                <a:gd name="T36" fmla="*/ 1748 w 2102"/>
                <a:gd name="T37" fmla="*/ 584 h 864"/>
                <a:gd name="T38" fmla="*/ 1746 w 2102"/>
                <a:gd name="T39" fmla="*/ 574 h 864"/>
                <a:gd name="T40" fmla="*/ 1744 w 2102"/>
                <a:gd name="T41" fmla="*/ 566 h 864"/>
                <a:gd name="T42" fmla="*/ 1736 w 2102"/>
                <a:gd name="T43" fmla="*/ 552 h 864"/>
                <a:gd name="T44" fmla="*/ 1724 w 2102"/>
                <a:gd name="T45" fmla="*/ 540 h 864"/>
                <a:gd name="T46" fmla="*/ 1716 w 2102"/>
                <a:gd name="T47" fmla="*/ 532 h 864"/>
                <a:gd name="T48" fmla="*/ 1706 w 2102"/>
                <a:gd name="T49" fmla="*/ 526 h 864"/>
                <a:gd name="T50" fmla="*/ 1706 w 2102"/>
                <a:gd name="T51" fmla="*/ 526 h 864"/>
                <a:gd name="T52" fmla="*/ 1720 w 2102"/>
                <a:gd name="T53" fmla="*/ 516 h 864"/>
                <a:gd name="T54" fmla="*/ 1736 w 2102"/>
                <a:gd name="T55" fmla="*/ 502 h 864"/>
                <a:gd name="T56" fmla="*/ 1752 w 2102"/>
                <a:gd name="T57" fmla="*/ 486 h 864"/>
                <a:gd name="T58" fmla="*/ 1766 w 2102"/>
                <a:gd name="T59" fmla="*/ 468 h 864"/>
                <a:gd name="T60" fmla="*/ 1772 w 2102"/>
                <a:gd name="T61" fmla="*/ 456 h 864"/>
                <a:gd name="T62" fmla="*/ 1776 w 2102"/>
                <a:gd name="T63" fmla="*/ 446 h 864"/>
                <a:gd name="T64" fmla="*/ 1778 w 2102"/>
                <a:gd name="T65" fmla="*/ 434 h 864"/>
                <a:gd name="T66" fmla="*/ 1780 w 2102"/>
                <a:gd name="T67" fmla="*/ 422 h 864"/>
                <a:gd name="T68" fmla="*/ 1778 w 2102"/>
                <a:gd name="T69" fmla="*/ 410 h 864"/>
                <a:gd name="T70" fmla="*/ 1774 w 2102"/>
                <a:gd name="T71" fmla="*/ 398 h 864"/>
                <a:gd name="T72" fmla="*/ 1774 w 2102"/>
                <a:gd name="T73" fmla="*/ 398 h 864"/>
                <a:gd name="T74" fmla="*/ 1760 w 2102"/>
                <a:gd name="T75" fmla="*/ 366 h 864"/>
                <a:gd name="T76" fmla="*/ 1746 w 2102"/>
                <a:gd name="T77" fmla="*/ 324 h 864"/>
                <a:gd name="T78" fmla="*/ 1730 w 2102"/>
                <a:gd name="T79" fmla="*/ 270 h 864"/>
                <a:gd name="T80" fmla="*/ 1762 w 2102"/>
                <a:gd name="T81" fmla="*/ 170 h 864"/>
                <a:gd name="T82" fmla="*/ 1782 w 2102"/>
                <a:gd name="T83" fmla="*/ 126 h 864"/>
                <a:gd name="T84" fmla="*/ 2102 w 2102"/>
                <a:gd name="T8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2" h="864">
                  <a:moveTo>
                    <a:pt x="2102" y="0"/>
                  </a:moveTo>
                  <a:lnTo>
                    <a:pt x="0" y="0"/>
                  </a:lnTo>
                  <a:lnTo>
                    <a:pt x="0" y="864"/>
                  </a:lnTo>
                  <a:lnTo>
                    <a:pt x="1548" y="864"/>
                  </a:lnTo>
                  <a:lnTo>
                    <a:pt x="1548" y="864"/>
                  </a:lnTo>
                  <a:lnTo>
                    <a:pt x="1628" y="864"/>
                  </a:lnTo>
                  <a:lnTo>
                    <a:pt x="1630" y="730"/>
                  </a:lnTo>
                  <a:lnTo>
                    <a:pt x="1630" y="730"/>
                  </a:lnTo>
                  <a:lnTo>
                    <a:pt x="1644" y="720"/>
                  </a:lnTo>
                  <a:lnTo>
                    <a:pt x="1678" y="694"/>
                  </a:lnTo>
                  <a:lnTo>
                    <a:pt x="1698" y="678"/>
                  </a:lnTo>
                  <a:lnTo>
                    <a:pt x="1716" y="662"/>
                  </a:lnTo>
                  <a:lnTo>
                    <a:pt x="1730" y="648"/>
                  </a:lnTo>
                  <a:lnTo>
                    <a:pt x="1740" y="634"/>
                  </a:lnTo>
                  <a:lnTo>
                    <a:pt x="1740" y="634"/>
                  </a:lnTo>
                  <a:lnTo>
                    <a:pt x="1744" y="620"/>
                  </a:lnTo>
                  <a:lnTo>
                    <a:pt x="1748" y="608"/>
                  </a:lnTo>
                  <a:lnTo>
                    <a:pt x="1748" y="596"/>
                  </a:lnTo>
                  <a:lnTo>
                    <a:pt x="1748" y="584"/>
                  </a:lnTo>
                  <a:lnTo>
                    <a:pt x="1746" y="574"/>
                  </a:lnTo>
                  <a:lnTo>
                    <a:pt x="1744" y="566"/>
                  </a:lnTo>
                  <a:lnTo>
                    <a:pt x="1736" y="552"/>
                  </a:lnTo>
                  <a:lnTo>
                    <a:pt x="1724" y="540"/>
                  </a:lnTo>
                  <a:lnTo>
                    <a:pt x="1716" y="532"/>
                  </a:lnTo>
                  <a:lnTo>
                    <a:pt x="1706" y="526"/>
                  </a:lnTo>
                  <a:lnTo>
                    <a:pt x="1706" y="526"/>
                  </a:lnTo>
                  <a:lnTo>
                    <a:pt x="1720" y="516"/>
                  </a:lnTo>
                  <a:lnTo>
                    <a:pt x="1736" y="502"/>
                  </a:lnTo>
                  <a:lnTo>
                    <a:pt x="1752" y="486"/>
                  </a:lnTo>
                  <a:lnTo>
                    <a:pt x="1766" y="468"/>
                  </a:lnTo>
                  <a:lnTo>
                    <a:pt x="1772" y="456"/>
                  </a:lnTo>
                  <a:lnTo>
                    <a:pt x="1776" y="446"/>
                  </a:lnTo>
                  <a:lnTo>
                    <a:pt x="1778" y="434"/>
                  </a:lnTo>
                  <a:lnTo>
                    <a:pt x="1780" y="422"/>
                  </a:lnTo>
                  <a:lnTo>
                    <a:pt x="1778" y="410"/>
                  </a:lnTo>
                  <a:lnTo>
                    <a:pt x="1774" y="398"/>
                  </a:lnTo>
                  <a:lnTo>
                    <a:pt x="1774" y="398"/>
                  </a:lnTo>
                  <a:lnTo>
                    <a:pt x="1760" y="366"/>
                  </a:lnTo>
                  <a:lnTo>
                    <a:pt x="1746" y="324"/>
                  </a:lnTo>
                  <a:lnTo>
                    <a:pt x="1730" y="270"/>
                  </a:lnTo>
                  <a:lnTo>
                    <a:pt x="1762" y="170"/>
                  </a:lnTo>
                  <a:lnTo>
                    <a:pt x="1782" y="126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09" name="Freeform 14"/>
            <p:cNvSpPr>
              <a:spLocks/>
            </p:cNvSpPr>
            <p:nvPr/>
          </p:nvSpPr>
          <p:spPr bwMode="auto">
            <a:xfrm>
              <a:off x="11428413" y="9356725"/>
              <a:ext cx="3336925" cy="1371600"/>
            </a:xfrm>
            <a:custGeom>
              <a:avLst/>
              <a:gdLst>
                <a:gd name="T0" fmla="*/ 2102 w 2102"/>
                <a:gd name="T1" fmla="*/ 0 h 864"/>
                <a:gd name="T2" fmla="*/ 0 w 2102"/>
                <a:gd name="T3" fmla="*/ 0 h 864"/>
                <a:gd name="T4" fmla="*/ 0 w 2102"/>
                <a:gd name="T5" fmla="*/ 864 h 864"/>
                <a:gd name="T6" fmla="*/ 1548 w 2102"/>
                <a:gd name="T7" fmla="*/ 864 h 864"/>
                <a:gd name="T8" fmla="*/ 1548 w 2102"/>
                <a:gd name="T9" fmla="*/ 864 h 864"/>
                <a:gd name="T10" fmla="*/ 1628 w 2102"/>
                <a:gd name="T11" fmla="*/ 864 h 864"/>
                <a:gd name="T12" fmla="*/ 1630 w 2102"/>
                <a:gd name="T13" fmla="*/ 730 h 864"/>
                <a:gd name="T14" fmla="*/ 1630 w 2102"/>
                <a:gd name="T15" fmla="*/ 730 h 864"/>
                <a:gd name="T16" fmla="*/ 1644 w 2102"/>
                <a:gd name="T17" fmla="*/ 720 h 864"/>
                <a:gd name="T18" fmla="*/ 1678 w 2102"/>
                <a:gd name="T19" fmla="*/ 694 h 864"/>
                <a:gd name="T20" fmla="*/ 1698 w 2102"/>
                <a:gd name="T21" fmla="*/ 678 h 864"/>
                <a:gd name="T22" fmla="*/ 1716 w 2102"/>
                <a:gd name="T23" fmla="*/ 662 h 864"/>
                <a:gd name="T24" fmla="*/ 1730 w 2102"/>
                <a:gd name="T25" fmla="*/ 648 h 864"/>
                <a:gd name="T26" fmla="*/ 1740 w 2102"/>
                <a:gd name="T27" fmla="*/ 634 h 864"/>
                <a:gd name="T28" fmla="*/ 1740 w 2102"/>
                <a:gd name="T29" fmla="*/ 634 h 864"/>
                <a:gd name="T30" fmla="*/ 1744 w 2102"/>
                <a:gd name="T31" fmla="*/ 620 h 864"/>
                <a:gd name="T32" fmla="*/ 1748 w 2102"/>
                <a:gd name="T33" fmla="*/ 608 h 864"/>
                <a:gd name="T34" fmla="*/ 1748 w 2102"/>
                <a:gd name="T35" fmla="*/ 596 h 864"/>
                <a:gd name="T36" fmla="*/ 1748 w 2102"/>
                <a:gd name="T37" fmla="*/ 584 h 864"/>
                <a:gd name="T38" fmla="*/ 1746 w 2102"/>
                <a:gd name="T39" fmla="*/ 574 h 864"/>
                <a:gd name="T40" fmla="*/ 1744 w 2102"/>
                <a:gd name="T41" fmla="*/ 566 h 864"/>
                <a:gd name="T42" fmla="*/ 1736 w 2102"/>
                <a:gd name="T43" fmla="*/ 552 h 864"/>
                <a:gd name="T44" fmla="*/ 1724 w 2102"/>
                <a:gd name="T45" fmla="*/ 540 h 864"/>
                <a:gd name="T46" fmla="*/ 1716 w 2102"/>
                <a:gd name="T47" fmla="*/ 532 h 864"/>
                <a:gd name="T48" fmla="*/ 1706 w 2102"/>
                <a:gd name="T49" fmla="*/ 526 h 864"/>
                <a:gd name="T50" fmla="*/ 1706 w 2102"/>
                <a:gd name="T51" fmla="*/ 526 h 864"/>
                <a:gd name="T52" fmla="*/ 1720 w 2102"/>
                <a:gd name="T53" fmla="*/ 516 h 864"/>
                <a:gd name="T54" fmla="*/ 1736 w 2102"/>
                <a:gd name="T55" fmla="*/ 502 h 864"/>
                <a:gd name="T56" fmla="*/ 1752 w 2102"/>
                <a:gd name="T57" fmla="*/ 486 h 864"/>
                <a:gd name="T58" fmla="*/ 1766 w 2102"/>
                <a:gd name="T59" fmla="*/ 468 h 864"/>
                <a:gd name="T60" fmla="*/ 1772 w 2102"/>
                <a:gd name="T61" fmla="*/ 456 h 864"/>
                <a:gd name="T62" fmla="*/ 1776 w 2102"/>
                <a:gd name="T63" fmla="*/ 446 h 864"/>
                <a:gd name="T64" fmla="*/ 1778 w 2102"/>
                <a:gd name="T65" fmla="*/ 434 h 864"/>
                <a:gd name="T66" fmla="*/ 1780 w 2102"/>
                <a:gd name="T67" fmla="*/ 422 h 864"/>
                <a:gd name="T68" fmla="*/ 1778 w 2102"/>
                <a:gd name="T69" fmla="*/ 410 h 864"/>
                <a:gd name="T70" fmla="*/ 1774 w 2102"/>
                <a:gd name="T71" fmla="*/ 398 h 864"/>
                <a:gd name="T72" fmla="*/ 1774 w 2102"/>
                <a:gd name="T73" fmla="*/ 398 h 864"/>
                <a:gd name="T74" fmla="*/ 1760 w 2102"/>
                <a:gd name="T75" fmla="*/ 366 h 864"/>
                <a:gd name="T76" fmla="*/ 1746 w 2102"/>
                <a:gd name="T77" fmla="*/ 324 h 864"/>
                <a:gd name="T78" fmla="*/ 1730 w 2102"/>
                <a:gd name="T79" fmla="*/ 270 h 864"/>
                <a:gd name="T80" fmla="*/ 1762 w 2102"/>
                <a:gd name="T81" fmla="*/ 170 h 864"/>
                <a:gd name="T82" fmla="*/ 1782 w 2102"/>
                <a:gd name="T83" fmla="*/ 126 h 864"/>
                <a:gd name="T84" fmla="*/ 2102 w 2102"/>
                <a:gd name="T8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2" h="864">
                  <a:moveTo>
                    <a:pt x="2102" y="0"/>
                  </a:moveTo>
                  <a:lnTo>
                    <a:pt x="0" y="0"/>
                  </a:lnTo>
                  <a:lnTo>
                    <a:pt x="0" y="864"/>
                  </a:lnTo>
                  <a:lnTo>
                    <a:pt x="1548" y="864"/>
                  </a:lnTo>
                  <a:lnTo>
                    <a:pt x="1548" y="864"/>
                  </a:lnTo>
                  <a:lnTo>
                    <a:pt x="1628" y="864"/>
                  </a:lnTo>
                  <a:lnTo>
                    <a:pt x="1630" y="730"/>
                  </a:lnTo>
                  <a:lnTo>
                    <a:pt x="1630" y="730"/>
                  </a:lnTo>
                  <a:lnTo>
                    <a:pt x="1644" y="720"/>
                  </a:lnTo>
                  <a:lnTo>
                    <a:pt x="1678" y="694"/>
                  </a:lnTo>
                  <a:lnTo>
                    <a:pt x="1698" y="678"/>
                  </a:lnTo>
                  <a:lnTo>
                    <a:pt x="1716" y="662"/>
                  </a:lnTo>
                  <a:lnTo>
                    <a:pt x="1730" y="648"/>
                  </a:lnTo>
                  <a:lnTo>
                    <a:pt x="1740" y="634"/>
                  </a:lnTo>
                  <a:lnTo>
                    <a:pt x="1740" y="634"/>
                  </a:lnTo>
                  <a:lnTo>
                    <a:pt x="1744" y="620"/>
                  </a:lnTo>
                  <a:lnTo>
                    <a:pt x="1748" y="608"/>
                  </a:lnTo>
                  <a:lnTo>
                    <a:pt x="1748" y="596"/>
                  </a:lnTo>
                  <a:lnTo>
                    <a:pt x="1748" y="584"/>
                  </a:lnTo>
                  <a:lnTo>
                    <a:pt x="1746" y="574"/>
                  </a:lnTo>
                  <a:lnTo>
                    <a:pt x="1744" y="566"/>
                  </a:lnTo>
                  <a:lnTo>
                    <a:pt x="1736" y="552"/>
                  </a:lnTo>
                  <a:lnTo>
                    <a:pt x="1724" y="540"/>
                  </a:lnTo>
                  <a:lnTo>
                    <a:pt x="1716" y="532"/>
                  </a:lnTo>
                  <a:lnTo>
                    <a:pt x="1706" y="526"/>
                  </a:lnTo>
                  <a:lnTo>
                    <a:pt x="1706" y="526"/>
                  </a:lnTo>
                  <a:lnTo>
                    <a:pt x="1720" y="516"/>
                  </a:lnTo>
                  <a:lnTo>
                    <a:pt x="1736" y="502"/>
                  </a:lnTo>
                  <a:lnTo>
                    <a:pt x="1752" y="486"/>
                  </a:lnTo>
                  <a:lnTo>
                    <a:pt x="1766" y="468"/>
                  </a:lnTo>
                  <a:lnTo>
                    <a:pt x="1772" y="456"/>
                  </a:lnTo>
                  <a:lnTo>
                    <a:pt x="1776" y="446"/>
                  </a:lnTo>
                  <a:lnTo>
                    <a:pt x="1778" y="434"/>
                  </a:lnTo>
                  <a:lnTo>
                    <a:pt x="1780" y="422"/>
                  </a:lnTo>
                  <a:lnTo>
                    <a:pt x="1778" y="410"/>
                  </a:lnTo>
                  <a:lnTo>
                    <a:pt x="1774" y="398"/>
                  </a:lnTo>
                  <a:lnTo>
                    <a:pt x="1774" y="398"/>
                  </a:lnTo>
                  <a:lnTo>
                    <a:pt x="1760" y="366"/>
                  </a:lnTo>
                  <a:lnTo>
                    <a:pt x="1746" y="324"/>
                  </a:lnTo>
                  <a:lnTo>
                    <a:pt x="1730" y="270"/>
                  </a:lnTo>
                  <a:lnTo>
                    <a:pt x="1762" y="170"/>
                  </a:lnTo>
                  <a:lnTo>
                    <a:pt x="1782" y="126"/>
                  </a:lnTo>
                  <a:lnTo>
                    <a:pt x="2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0" name="Freeform 19"/>
            <p:cNvSpPr>
              <a:spLocks/>
            </p:cNvSpPr>
            <p:nvPr/>
          </p:nvSpPr>
          <p:spPr bwMode="auto">
            <a:xfrm>
              <a:off x="8526463" y="7750175"/>
              <a:ext cx="1447800" cy="1374775"/>
            </a:xfrm>
            <a:custGeom>
              <a:avLst/>
              <a:gdLst>
                <a:gd name="T0" fmla="*/ 912 w 912"/>
                <a:gd name="T1" fmla="*/ 0 h 866"/>
                <a:gd name="T2" fmla="*/ 2 w 912"/>
                <a:gd name="T3" fmla="*/ 0 h 866"/>
                <a:gd name="T4" fmla="*/ 2 w 912"/>
                <a:gd name="T5" fmla="*/ 0 h 866"/>
                <a:gd name="T6" fmla="*/ 0 w 912"/>
                <a:gd name="T7" fmla="*/ 52 h 866"/>
                <a:gd name="T8" fmla="*/ 0 w 912"/>
                <a:gd name="T9" fmla="*/ 104 h 866"/>
                <a:gd name="T10" fmla="*/ 2 w 912"/>
                <a:gd name="T11" fmla="*/ 156 h 866"/>
                <a:gd name="T12" fmla="*/ 6 w 912"/>
                <a:gd name="T13" fmla="*/ 208 h 866"/>
                <a:gd name="T14" fmla="*/ 10 w 912"/>
                <a:gd name="T15" fmla="*/ 262 h 866"/>
                <a:gd name="T16" fmla="*/ 16 w 912"/>
                <a:gd name="T17" fmla="*/ 314 h 866"/>
                <a:gd name="T18" fmla="*/ 24 w 912"/>
                <a:gd name="T19" fmla="*/ 368 h 866"/>
                <a:gd name="T20" fmla="*/ 34 w 912"/>
                <a:gd name="T21" fmla="*/ 422 h 866"/>
                <a:gd name="T22" fmla="*/ 46 w 912"/>
                <a:gd name="T23" fmla="*/ 478 h 866"/>
                <a:gd name="T24" fmla="*/ 58 w 912"/>
                <a:gd name="T25" fmla="*/ 532 h 866"/>
                <a:gd name="T26" fmla="*/ 74 w 912"/>
                <a:gd name="T27" fmla="*/ 586 h 866"/>
                <a:gd name="T28" fmla="*/ 92 w 912"/>
                <a:gd name="T29" fmla="*/ 642 h 866"/>
                <a:gd name="T30" fmla="*/ 110 w 912"/>
                <a:gd name="T31" fmla="*/ 698 h 866"/>
                <a:gd name="T32" fmla="*/ 132 w 912"/>
                <a:gd name="T33" fmla="*/ 754 h 866"/>
                <a:gd name="T34" fmla="*/ 156 w 912"/>
                <a:gd name="T35" fmla="*/ 810 h 866"/>
                <a:gd name="T36" fmla="*/ 182 w 912"/>
                <a:gd name="T37" fmla="*/ 866 h 866"/>
                <a:gd name="T38" fmla="*/ 912 w 912"/>
                <a:gd name="T39" fmla="*/ 866 h 866"/>
                <a:gd name="T40" fmla="*/ 912 w 912"/>
                <a:gd name="T41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2" h="866">
                  <a:moveTo>
                    <a:pt x="91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52"/>
                  </a:lnTo>
                  <a:lnTo>
                    <a:pt x="0" y="104"/>
                  </a:lnTo>
                  <a:lnTo>
                    <a:pt x="2" y="156"/>
                  </a:lnTo>
                  <a:lnTo>
                    <a:pt x="6" y="208"/>
                  </a:lnTo>
                  <a:lnTo>
                    <a:pt x="10" y="262"/>
                  </a:lnTo>
                  <a:lnTo>
                    <a:pt x="16" y="314"/>
                  </a:lnTo>
                  <a:lnTo>
                    <a:pt x="24" y="368"/>
                  </a:lnTo>
                  <a:lnTo>
                    <a:pt x="34" y="422"/>
                  </a:lnTo>
                  <a:lnTo>
                    <a:pt x="46" y="478"/>
                  </a:lnTo>
                  <a:lnTo>
                    <a:pt x="58" y="532"/>
                  </a:lnTo>
                  <a:lnTo>
                    <a:pt x="74" y="586"/>
                  </a:lnTo>
                  <a:lnTo>
                    <a:pt x="92" y="642"/>
                  </a:lnTo>
                  <a:lnTo>
                    <a:pt x="110" y="698"/>
                  </a:lnTo>
                  <a:lnTo>
                    <a:pt x="132" y="754"/>
                  </a:lnTo>
                  <a:lnTo>
                    <a:pt x="156" y="810"/>
                  </a:lnTo>
                  <a:lnTo>
                    <a:pt x="182" y="866"/>
                  </a:lnTo>
                  <a:lnTo>
                    <a:pt x="912" y="866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1" name="Freeform 21"/>
            <p:cNvSpPr>
              <a:spLocks/>
            </p:cNvSpPr>
            <p:nvPr/>
          </p:nvSpPr>
          <p:spPr bwMode="auto">
            <a:xfrm>
              <a:off x="9564688" y="9356725"/>
              <a:ext cx="1631950" cy="1371600"/>
            </a:xfrm>
            <a:custGeom>
              <a:avLst/>
              <a:gdLst>
                <a:gd name="T0" fmla="*/ 1028 w 1028"/>
                <a:gd name="T1" fmla="*/ 0 h 864"/>
                <a:gd name="T2" fmla="*/ 1028 w 1028"/>
                <a:gd name="T3" fmla="*/ 0 h 864"/>
                <a:gd name="T4" fmla="*/ 0 w 1028"/>
                <a:gd name="T5" fmla="*/ 496 h 864"/>
                <a:gd name="T6" fmla="*/ 0 w 1028"/>
                <a:gd name="T7" fmla="*/ 496 h 864"/>
                <a:gd name="T8" fmla="*/ 12 w 1028"/>
                <a:gd name="T9" fmla="*/ 512 h 864"/>
                <a:gd name="T10" fmla="*/ 24 w 1028"/>
                <a:gd name="T11" fmla="*/ 532 h 864"/>
                <a:gd name="T12" fmla="*/ 32 w 1028"/>
                <a:gd name="T13" fmla="*/ 556 h 864"/>
                <a:gd name="T14" fmla="*/ 40 w 1028"/>
                <a:gd name="T15" fmla="*/ 584 h 864"/>
                <a:gd name="T16" fmla="*/ 44 w 1028"/>
                <a:gd name="T17" fmla="*/ 614 h 864"/>
                <a:gd name="T18" fmla="*/ 48 w 1028"/>
                <a:gd name="T19" fmla="*/ 648 h 864"/>
                <a:gd name="T20" fmla="*/ 50 w 1028"/>
                <a:gd name="T21" fmla="*/ 682 h 864"/>
                <a:gd name="T22" fmla="*/ 50 w 1028"/>
                <a:gd name="T23" fmla="*/ 720 h 864"/>
                <a:gd name="T24" fmla="*/ 50 w 1028"/>
                <a:gd name="T25" fmla="*/ 720 h 864"/>
                <a:gd name="T26" fmla="*/ 48 w 1028"/>
                <a:gd name="T27" fmla="*/ 790 h 864"/>
                <a:gd name="T28" fmla="*/ 44 w 1028"/>
                <a:gd name="T29" fmla="*/ 864 h 864"/>
                <a:gd name="T30" fmla="*/ 1028 w 1028"/>
                <a:gd name="T31" fmla="*/ 864 h 864"/>
                <a:gd name="T32" fmla="*/ 1028 w 1028"/>
                <a:gd name="T33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8" h="864">
                  <a:moveTo>
                    <a:pt x="1028" y="0"/>
                  </a:moveTo>
                  <a:lnTo>
                    <a:pt x="1028" y="0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12" y="512"/>
                  </a:lnTo>
                  <a:lnTo>
                    <a:pt x="24" y="532"/>
                  </a:lnTo>
                  <a:lnTo>
                    <a:pt x="32" y="556"/>
                  </a:lnTo>
                  <a:lnTo>
                    <a:pt x="40" y="584"/>
                  </a:lnTo>
                  <a:lnTo>
                    <a:pt x="44" y="614"/>
                  </a:lnTo>
                  <a:lnTo>
                    <a:pt x="48" y="648"/>
                  </a:lnTo>
                  <a:lnTo>
                    <a:pt x="50" y="682"/>
                  </a:lnTo>
                  <a:lnTo>
                    <a:pt x="50" y="720"/>
                  </a:lnTo>
                  <a:lnTo>
                    <a:pt x="50" y="720"/>
                  </a:lnTo>
                  <a:lnTo>
                    <a:pt x="48" y="790"/>
                  </a:lnTo>
                  <a:lnTo>
                    <a:pt x="44" y="864"/>
                  </a:lnTo>
                  <a:lnTo>
                    <a:pt x="1028" y="864"/>
                  </a:lnTo>
                  <a:lnTo>
                    <a:pt x="10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2" name="Freeform 22"/>
            <p:cNvSpPr>
              <a:spLocks/>
            </p:cNvSpPr>
            <p:nvPr/>
          </p:nvSpPr>
          <p:spPr bwMode="auto">
            <a:xfrm>
              <a:off x="9228138" y="5257800"/>
              <a:ext cx="746125" cy="657225"/>
            </a:xfrm>
            <a:custGeom>
              <a:avLst/>
              <a:gdLst>
                <a:gd name="T0" fmla="*/ 470 w 470"/>
                <a:gd name="T1" fmla="*/ 414 h 414"/>
                <a:gd name="T2" fmla="*/ 470 w 470"/>
                <a:gd name="T3" fmla="*/ 0 h 414"/>
                <a:gd name="T4" fmla="*/ 470 w 470"/>
                <a:gd name="T5" fmla="*/ 0 h 414"/>
                <a:gd name="T6" fmla="*/ 402 w 470"/>
                <a:gd name="T7" fmla="*/ 44 h 414"/>
                <a:gd name="T8" fmla="*/ 336 w 470"/>
                <a:gd name="T9" fmla="*/ 92 h 414"/>
                <a:gd name="T10" fmla="*/ 272 w 470"/>
                <a:gd name="T11" fmla="*/ 142 h 414"/>
                <a:gd name="T12" fmla="*/ 212 w 470"/>
                <a:gd name="T13" fmla="*/ 194 h 414"/>
                <a:gd name="T14" fmla="*/ 154 w 470"/>
                <a:gd name="T15" fmla="*/ 248 h 414"/>
                <a:gd name="T16" fmla="*/ 100 w 470"/>
                <a:gd name="T17" fmla="*/ 302 h 414"/>
                <a:gd name="T18" fmla="*/ 48 w 470"/>
                <a:gd name="T19" fmla="*/ 358 h 414"/>
                <a:gd name="T20" fmla="*/ 0 w 470"/>
                <a:gd name="T21" fmla="*/ 414 h 414"/>
                <a:gd name="T22" fmla="*/ 470 w 470"/>
                <a:gd name="T23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414">
                  <a:moveTo>
                    <a:pt x="470" y="414"/>
                  </a:moveTo>
                  <a:lnTo>
                    <a:pt x="470" y="0"/>
                  </a:lnTo>
                  <a:lnTo>
                    <a:pt x="470" y="0"/>
                  </a:lnTo>
                  <a:lnTo>
                    <a:pt x="402" y="44"/>
                  </a:lnTo>
                  <a:lnTo>
                    <a:pt x="336" y="92"/>
                  </a:lnTo>
                  <a:lnTo>
                    <a:pt x="272" y="142"/>
                  </a:lnTo>
                  <a:lnTo>
                    <a:pt x="212" y="194"/>
                  </a:lnTo>
                  <a:lnTo>
                    <a:pt x="154" y="248"/>
                  </a:lnTo>
                  <a:lnTo>
                    <a:pt x="100" y="302"/>
                  </a:lnTo>
                  <a:lnTo>
                    <a:pt x="48" y="358"/>
                  </a:lnTo>
                  <a:lnTo>
                    <a:pt x="0" y="414"/>
                  </a:lnTo>
                  <a:lnTo>
                    <a:pt x="470" y="41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3" name="Freeform 24"/>
            <p:cNvSpPr>
              <a:spLocks/>
            </p:cNvSpPr>
            <p:nvPr/>
          </p:nvSpPr>
          <p:spPr bwMode="auto">
            <a:xfrm>
              <a:off x="10209213" y="6146800"/>
              <a:ext cx="1955800" cy="1371600"/>
            </a:xfrm>
            <a:custGeom>
              <a:avLst/>
              <a:gdLst>
                <a:gd name="T0" fmla="*/ 1232 w 1232"/>
                <a:gd name="T1" fmla="*/ 0 h 864"/>
                <a:gd name="T2" fmla="*/ 0 w 1232"/>
                <a:gd name="T3" fmla="*/ 0 h 864"/>
                <a:gd name="T4" fmla="*/ 0 w 1232"/>
                <a:gd name="T5" fmla="*/ 864 h 864"/>
                <a:gd name="T6" fmla="*/ 748 w 1232"/>
                <a:gd name="T7" fmla="*/ 864 h 864"/>
                <a:gd name="T8" fmla="*/ 1232 w 1232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2" h="864">
                  <a:moveTo>
                    <a:pt x="1232" y="0"/>
                  </a:moveTo>
                  <a:lnTo>
                    <a:pt x="0" y="0"/>
                  </a:lnTo>
                  <a:lnTo>
                    <a:pt x="0" y="864"/>
                  </a:lnTo>
                  <a:lnTo>
                    <a:pt x="748" y="864"/>
                  </a:lnTo>
                  <a:lnTo>
                    <a:pt x="12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4" name="Freeform 26"/>
            <p:cNvSpPr>
              <a:spLocks/>
            </p:cNvSpPr>
            <p:nvPr/>
          </p:nvSpPr>
          <p:spPr bwMode="auto">
            <a:xfrm>
              <a:off x="8551863" y="12058650"/>
              <a:ext cx="4705350" cy="1657350"/>
            </a:xfrm>
            <a:custGeom>
              <a:avLst/>
              <a:gdLst>
                <a:gd name="T0" fmla="*/ 0 w 2964"/>
                <a:gd name="T1" fmla="*/ 1044 h 1044"/>
                <a:gd name="T2" fmla="*/ 386 w 2964"/>
                <a:gd name="T3" fmla="*/ 0 h 1044"/>
                <a:gd name="T4" fmla="*/ 2482 w 2964"/>
                <a:gd name="T5" fmla="*/ 450 h 1044"/>
                <a:gd name="T6" fmla="*/ 2482 w 2964"/>
                <a:gd name="T7" fmla="*/ 376 h 1044"/>
                <a:gd name="T8" fmla="*/ 2964 w 2964"/>
                <a:gd name="T9" fmla="*/ 1044 h 1044"/>
                <a:gd name="T10" fmla="*/ 0 w 2964"/>
                <a:gd name="T11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64" h="1044">
                  <a:moveTo>
                    <a:pt x="0" y="1044"/>
                  </a:moveTo>
                  <a:lnTo>
                    <a:pt x="386" y="0"/>
                  </a:lnTo>
                  <a:lnTo>
                    <a:pt x="2482" y="450"/>
                  </a:lnTo>
                  <a:lnTo>
                    <a:pt x="2482" y="376"/>
                  </a:lnTo>
                  <a:lnTo>
                    <a:pt x="2964" y="1044"/>
                  </a:lnTo>
                  <a:lnTo>
                    <a:pt x="0" y="10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5" name="Freeform 27"/>
            <p:cNvSpPr>
              <a:spLocks/>
            </p:cNvSpPr>
            <p:nvPr/>
          </p:nvSpPr>
          <p:spPr bwMode="auto">
            <a:xfrm>
              <a:off x="9164638" y="11229975"/>
              <a:ext cx="3327400" cy="1543050"/>
            </a:xfrm>
            <a:custGeom>
              <a:avLst/>
              <a:gdLst>
                <a:gd name="T0" fmla="*/ 2096 w 2096"/>
                <a:gd name="T1" fmla="*/ 972 h 972"/>
                <a:gd name="T2" fmla="*/ 0 w 2096"/>
                <a:gd name="T3" fmla="*/ 522 h 972"/>
                <a:gd name="T4" fmla="*/ 176 w 2096"/>
                <a:gd name="T5" fmla="*/ 0 h 972"/>
                <a:gd name="T6" fmla="*/ 2096 w 2096"/>
                <a:gd name="T7" fmla="*/ 448 h 972"/>
                <a:gd name="T8" fmla="*/ 2096 w 2096"/>
                <a:gd name="T9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6" h="972">
                  <a:moveTo>
                    <a:pt x="2096" y="972"/>
                  </a:moveTo>
                  <a:lnTo>
                    <a:pt x="0" y="522"/>
                  </a:lnTo>
                  <a:lnTo>
                    <a:pt x="176" y="0"/>
                  </a:lnTo>
                  <a:lnTo>
                    <a:pt x="2096" y="448"/>
                  </a:lnTo>
                  <a:lnTo>
                    <a:pt x="2096" y="972"/>
                  </a:lnTo>
                  <a:close/>
                </a:path>
              </a:pathLst>
            </a:custGeom>
            <a:solidFill>
              <a:srgbClr val="6F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6" name="Freeform 831"/>
            <p:cNvSpPr>
              <a:spLocks/>
            </p:cNvSpPr>
            <p:nvPr/>
          </p:nvSpPr>
          <p:spPr bwMode="auto">
            <a:xfrm>
              <a:off x="11961813" y="7032625"/>
              <a:ext cx="285750" cy="717550"/>
            </a:xfrm>
            <a:custGeom>
              <a:avLst/>
              <a:gdLst>
                <a:gd name="T0" fmla="*/ 136 w 180"/>
                <a:gd name="T1" fmla="*/ 186 h 452"/>
                <a:gd name="T2" fmla="*/ 136 w 180"/>
                <a:gd name="T3" fmla="*/ 186 h 452"/>
                <a:gd name="T4" fmla="*/ 136 w 180"/>
                <a:gd name="T5" fmla="*/ 186 h 452"/>
                <a:gd name="T6" fmla="*/ 142 w 180"/>
                <a:gd name="T7" fmla="*/ 170 h 452"/>
                <a:gd name="T8" fmla="*/ 148 w 180"/>
                <a:gd name="T9" fmla="*/ 158 h 452"/>
                <a:gd name="T10" fmla="*/ 156 w 180"/>
                <a:gd name="T11" fmla="*/ 144 h 452"/>
                <a:gd name="T12" fmla="*/ 166 w 180"/>
                <a:gd name="T13" fmla="*/ 130 h 452"/>
                <a:gd name="T14" fmla="*/ 166 w 180"/>
                <a:gd name="T15" fmla="*/ 130 h 452"/>
                <a:gd name="T16" fmla="*/ 174 w 180"/>
                <a:gd name="T17" fmla="*/ 118 h 452"/>
                <a:gd name="T18" fmla="*/ 178 w 180"/>
                <a:gd name="T19" fmla="*/ 104 h 452"/>
                <a:gd name="T20" fmla="*/ 180 w 180"/>
                <a:gd name="T21" fmla="*/ 88 h 452"/>
                <a:gd name="T22" fmla="*/ 180 w 180"/>
                <a:gd name="T23" fmla="*/ 72 h 452"/>
                <a:gd name="T24" fmla="*/ 180 w 180"/>
                <a:gd name="T25" fmla="*/ 72 h 452"/>
                <a:gd name="T26" fmla="*/ 180 w 180"/>
                <a:gd name="T27" fmla="*/ 72 h 452"/>
                <a:gd name="T28" fmla="*/ 178 w 180"/>
                <a:gd name="T29" fmla="*/ 58 h 452"/>
                <a:gd name="T30" fmla="*/ 172 w 180"/>
                <a:gd name="T31" fmla="*/ 44 h 452"/>
                <a:gd name="T32" fmla="*/ 164 w 180"/>
                <a:gd name="T33" fmla="*/ 32 h 452"/>
                <a:gd name="T34" fmla="*/ 152 w 180"/>
                <a:gd name="T35" fmla="*/ 20 h 452"/>
                <a:gd name="T36" fmla="*/ 138 w 180"/>
                <a:gd name="T37" fmla="*/ 12 h 452"/>
                <a:gd name="T38" fmla="*/ 124 w 180"/>
                <a:gd name="T39" fmla="*/ 4 h 452"/>
                <a:gd name="T40" fmla="*/ 108 w 180"/>
                <a:gd name="T41" fmla="*/ 0 h 452"/>
                <a:gd name="T42" fmla="*/ 90 w 180"/>
                <a:gd name="T43" fmla="*/ 0 h 452"/>
                <a:gd name="T44" fmla="*/ 90 w 180"/>
                <a:gd name="T45" fmla="*/ 0 h 452"/>
                <a:gd name="T46" fmla="*/ 72 w 180"/>
                <a:gd name="T47" fmla="*/ 0 h 452"/>
                <a:gd name="T48" fmla="*/ 54 w 180"/>
                <a:gd name="T49" fmla="*/ 6 h 452"/>
                <a:gd name="T50" fmla="*/ 40 w 180"/>
                <a:gd name="T51" fmla="*/ 12 h 452"/>
                <a:gd name="T52" fmla="*/ 26 w 180"/>
                <a:gd name="T53" fmla="*/ 22 h 452"/>
                <a:gd name="T54" fmla="*/ 14 w 180"/>
                <a:gd name="T55" fmla="*/ 34 h 452"/>
                <a:gd name="T56" fmla="*/ 6 w 180"/>
                <a:gd name="T57" fmla="*/ 48 h 452"/>
                <a:gd name="T58" fmla="*/ 2 w 180"/>
                <a:gd name="T59" fmla="*/ 62 h 452"/>
                <a:gd name="T60" fmla="*/ 0 w 180"/>
                <a:gd name="T61" fmla="*/ 78 h 452"/>
                <a:gd name="T62" fmla="*/ 0 w 180"/>
                <a:gd name="T63" fmla="*/ 78 h 452"/>
                <a:gd name="T64" fmla="*/ 0 w 180"/>
                <a:gd name="T65" fmla="*/ 78 h 452"/>
                <a:gd name="T66" fmla="*/ 0 w 180"/>
                <a:gd name="T67" fmla="*/ 92 h 452"/>
                <a:gd name="T68" fmla="*/ 2 w 180"/>
                <a:gd name="T69" fmla="*/ 106 h 452"/>
                <a:gd name="T70" fmla="*/ 6 w 180"/>
                <a:gd name="T71" fmla="*/ 118 h 452"/>
                <a:gd name="T72" fmla="*/ 14 w 180"/>
                <a:gd name="T73" fmla="*/ 130 h 452"/>
                <a:gd name="T74" fmla="*/ 14 w 180"/>
                <a:gd name="T75" fmla="*/ 130 h 452"/>
                <a:gd name="T76" fmla="*/ 32 w 180"/>
                <a:gd name="T77" fmla="*/ 156 h 452"/>
                <a:gd name="T78" fmla="*/ 42 w 180"/>
                <a:gd name="T79" fmla="*/ 182 h 452"/>
                <a:gd name="T80" fmla="*/ 44 w 180"/>
                <a:gd name="T81" fmla="*/ 182 h 452"/>
                <a:gd name="T82" fmla="*/ 54 w 180"/>
                <a:gd name="T83" fmla="*/ 222 h 452"/>
                <a:gd name="T84" fmla="*/ 54 w 180"/>
                <a:gd name="T85" fmla="*/ 452 h 452"/>
                <a:gd name="T86" fmla="*/ 126 w 180"/>
                <a:gd name="T87" fmla="*/ 452 h 452"/>
                <a:gd name="T88" fmla="*/ 126 w 180"/>
                <a:gd name="T89" fmla="*/ 222 h 452"/>
                <a:gd name="T90" fmla="*/ 136 w 180"/>
                <a:gd name="T91" fmla="*/ 18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0" h="452">
                  <a:moveTo>
                    <a:pt x="136" y="186"/>
                  </a:moveTo>
                  <a:lnTo>
                    <a:pt x="136" y="186"/>
                  </a:lnTo>
                  <a:lnTo>
                    <a:pt x="136" y="186"/>
                  </a:lnTo>
                  <a:lnTo>
                    <a:pt x="142" y="170"/>
                  </a:lnTo>
                  <a:lnTo>
                    <a:pt x="148" y="158"/>
                  </a:lnTo>
                  <a:lnTo>
                    <a:pt x="156" y="144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74" y="118"/>
                  </a:lnTo>
                  <a:lnTo>
                    <a:pt x="178" y="104"/>
                  </a:lnTo>
                  <a:lnTo>
                    <a:pt x="180" y="88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78" y="58"/>
                  </a:lnTo>
                  <a:lnTo>
                    <a:pt x="172" y="44"/>
                  </a:lnTo>
                  <a:lnTo>
                    <a:pt x="164" y="32"/>
                  </a:lnTo>
                  <a:lnTo>
                    <a:pt x="152" y="20"/>
                  </a:lnTo>
                  <a:lnTo>
                    <a:pt x="138" y="12"/>
                  </a:lnTo>
                  <a:lnTo>
                    <a:pt x="124" y="4"/>
                  </a:lnTo>
                  <a:lnTo>
                    <a:pt x="108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6"/>
                  </a:lnTo>
                  <a:lnTo>
                    <a:pt x="40" y="12"/>
                  </a:lnTo>
                  <a:lnTo>
                    <a:pt x="26" y="22"/>
                  </a:lnTo>
                  <a:lnTo>
                    <a:pt x="14" y="34"/>
                  </a:lnTo>
                  <a:lnTo>
                    <a:pt x="6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6"/>
                  </a:lnTo>
                  <a:lnTo>
                    <a:pt x="6" y="118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32" y="156"/>
                  </a:lnTo>
                  <a:lnTo>
                    <a:pt x="42" y="182"/>
                  </a:lnTo>
                  <a:lnTo>
                    <a:pt x="44" y="182"/>
                  </a:lnTo>
                  <a:lnTo>
                    <a:pt x="54" y="222"/>
                  </a:lnTo>
                  <a:lnTo>
                    <a:pt x="54" y="452"/>
                  </a:lnTo>
                  <a:lnTo>
                    <a:pt x="126" y="452"/>
                  </a:lnTo>
                  <a:lnTo>
                    <a:pt x="126" y="222"/>
                  </a:lnTo>
                  <a:lnTo>
                    <a:pt x="136" y="186"/>
                  </a:lnTo>
                  <a:close/>
                </a:path>
              </a:pathLst>
            </a:custGeom>
            <a:solidFill>
              <a:srgbClr val="CD1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7" name="Freeform 832"/>
            <p:cNvSpPr>
              <a:spLocks/>
            </p:cNvSpPr>
            <p:nvPr/>
          </p:nvSpPr>
          <p:spPr bwMode="auto">
            <a:xfrm>
              <a:off x="11961813" y="7032625"/>
              <a:ext cx="285750" cy="717550"/>
            </a:xfrm>
            <a:custGeom>
              <a:avLst/>
              <a:gdLst>
                <a:gd name="T0" fmla="*/ 136 w 180"/>
                <a:gd name="T1" fmla="*/ 186 h 452"/>
                <a:gd name="T2" fmla="*/ 136 w 180"/>
                <a:gd name="T3" fmla="*/ 186 h 452"/>
                <a:gd name="T4" fmla="*/ 136 w 180"/>
                <a:gd name="T5" fmla="*/ 186 h 452"/>
                <a:gd name="T6" fmla="*/ 142 w 180"/>
                <a:gd name="T7" fmla="*/ 170 h 452"/>
                <a:gd name="T8" fmla="*/ 148 w 180"/>
                <a:gd name="T9" fmla="*/ 158 h 452"/>
                <a:gd name="T10" fmla="*/ 156 w 180"/>
                <a:gd name="T11" fmla="*/ 144 h 452"/>
                <a:gd name="T12" fmla="*/ 166 w 180"/>
                <a:gd name="T13" fmla="*/ 130 h 452"/>
                <a:gd name="T14" fmla="*/ 166 w 180"/>
                <a:gd name="T15" fmla="*/ 130 h 452"/>
                <a:gd name="T16" fmla="*/ 174 w 180"/>
                <a:gd name="T17" fmla="*/ 118 h 452"/>
                <a:gd name="T18" fmla="*/ 178 w 180"/>
                <a:gd name="T19" fmla="*/ 104 h 452"/>
                <a:gd name="T20" fmla="*/ 180 w 180"/>
                <a:gd name="T21" fmla="*/ 88 h 452"/>
                <a:gd name="T22" fmla="*/ 180 w 180"/>
                <a:gd name="T23" fmla="*/ 72 h 452"/>
                <a:gd name="T24" fmla="*/ 180 w 180"/>
                <a:gd name="T25" fmla="*/ 72 h 452"/>
                <a:gd name="T26" fmla="*/ 180 w 180"/>
                <a:gd name="T27" fmla="*/ 72 h 452"/>
                <a:gd name="T28" fmla="*/ 178 w 180"/>
                <a:gd name="T29" fmla="*/ 58 h 452"/>
                <a:gd name="T30" fmla="*/ 172 w 180"/>
                <a:gd name="T31" fmla="*/ 44 h 452"/>
                <a:gd name="T32" fmla="*/ 164 w 180"/>
                <a:gd name="T33" fmla="*/ 32 h 452"/>
                <a:gd name="T34" fmla="*/ 152 w 180"/>
                <a:gd name="T35" fmla="*/ 20 h 452"/>
                <a:gd name="T36" fmla="*/ 138 w 180"/>
                <a:gd name="T37" fmla="*/ 12 h 452"/>
                <a:gd name="T38" fmla="*/ 124 w 180"/>
                <a:gd name="T39" fmla="*/ 4 h 452"/>
                <a:gd name="T40" fmla="*/ 108 w 180"/>
                <a:gd name="T41" fmla="*/ 0 h 452"/>
                <a:gd name="T42" fmla="*/ 90 w 180"/>
                <a:gd name="T43" fmla="*/ 0 h 452"/>
                <a:gd name="T44" fmla="*/ 90 w 180"/>
                <a:gd name="T45" fmla="*/ 0 h 452"/>
                <a:gd name="T46" fmla="*/ 72 w 180"/>
                <a:gd name="T47" fmla="*/ 0 h 452"/>
                <a:gd name="T48" fmla="*/ 54 w 180"/>
                <a:gd name="T49" fmla="*/ 6 h 452"/>
                <a:gd name="T50" fmla="*/ 40 w 180"/>
                <a:gd name="T51" fmla="*/ 12 h 452"/>
                <a:gd name="T52" fmla="*/ 26 w 180"/>
                <a:gd name="T53" fmla="*/ 22 h 452"/>
                <a:gd name="T54" fmla="*/ 14 w 180"/>
                <a:gd name="T55" fmla="*/ 34 h 452"/>
                <a:gd name="T56" fmla="*/ 6 w 180"/>
                <a:gd name="T57" fmla="*/ 48 h 452"/>
                <a:gd name="T58" fmla="*/ 2 w 180"/>
                <a:gd name="T59" fmla="*/ 62 h 452"/>
                <a:gd name="T60" fmla="*/ 0 w 180"/>
                <a:gd name="T61" fmla="*/ 78 h 452"/>
                <a:gd name="T62" fmla="*/ 0 w 180"/>
                <a:gd name="T63" fmla="*/ 78 h 452"/>
                <a:gd name="T64" fmla="*/ 0 w 180"/>
                <a:gd name="T65" fmla="*/ 78 h 452"/>
                <a:gd name="T66" fmla="*/ 0 w 180"/>
                <a:gd name="T67" fmla="*/ 92 h 452"/>
                <a:gd name="T68" fmla="*/ 2 w 180"/>
                <a:gd name="T69" fmla="*/ 106 h 452"/>
                <a:gd name="T70" fmla="*/ 6 w 180"/>
                <a:gd name="T71" fmla="*/ 118 h 452"/>
                <a:gd name="T72" fmla="*/ 14 w 180"/>
                <a:gd name="T73" fmla="*/ 130 h 452"/>
                <a:gd name="T74" fmla="*/ 14 w 180"/>
                <a:gd name="T75" fmla="*/ 130 h 452"/>
                <a:gd name="T76" fmla="*/ 32 w 180"/>
                <a:gd name="T77" fmla="*/ 156 h 452"/>
                <a:gd name="T78" fmla="*/ 42 w 180"/>
                <a:gd name="T79" fmla="*/ 182 h 452"/>
                <a:gd name="T80" fmla="*/ 44 w 180"/>
                <a:gd name="T81" fmla="*/ 182 h 452"/>
                <a:gd name="T82" fmla="*/ 54 w 180"/>
                <a:gd name="T83" fmla="*/ 222 h 452"/>
                <a:gd name="T84" fmla="*/ 54 w 180"/>
                <a:gd name="T85" fmla="*/ 452 h 452"/>
                <a:gd name="T86" fmla="*/ 126 w 180"/>
                <a:gd name="T87" fmla="*/ 452 h 452"/>
                <a:gd name="T88" fmla="*/ 126 w 180"/>
                <a:gd name="T89" fmla="*/ 222 h 452"/>
                <a:gd name="T90" fmla="*/ 136 w 180"/>
                <a:gd name="T91" fmla="*/ 18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0" h="452">
                  <a:moveTo>
                    <a:pt x="136" y="186"/>
                  </a:moveTo>
                  <a:lnTo>
                    <a:pt x="136" y="186"/>
                  </a:lnTo>
                  <a:lnTo>
                    <a:pt x="136" y="186"/>
                  </a:lnTo>
                  <a:lnTo>
                    <a:pt x="142" y="170"/>
                  </a:lnTo>
                  <a:lnTo>
                    <a:pt x="148" y="158"/>
                  </a:lnTo>
                  <a:lnTo>
                    <a:pt x="156" y="144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74" y="118"/>
                  </a:lnTo>
                  <a:lnTo>
                    <a:pt x="178" y="104"/>
                  </a:lnTo>
                  <a:lnTo>
                    <a:pt x="180" y="88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78" y="58"/>
                  </a:lnTo>
                  <a:lnTo>
                    <a:pt x="172" y="44"/>
                  </a:lnTo>
                  <a:lnTo>
                    <a:pt x="164" y="32"/>
                  </a:lnTo>
                  <a:lnTo>
                    <a:pt x="152" y="20"/>
                  </a:lnTo>
                  <a:lnTo>
                    <a:pt x="138" y="12"/>
                  </a:lnTo>
                  <a:lnTo>
                    <a:pt x="124" y="4"/>
                  </a:lnTo>
                  <a:lnTo>
                    <a:pt x="108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6"/>
                  </a:lnTo>
                  <a:lnTo>
                    <a:pt x="40" y="12"/>
                  </a:lnTo>
                  <a:lnTo>
                    <a:pt x="26" y="22"/>
                  </a:lnTo>
                  <a:lnTo>
                    <a:pt x="14" y="34"/>
                  </a:lnTo>
                  <a:lnTo>
                    <a:pt x="6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6"/>
                  </a:lnTo>
                  <a:lnTo>
                    <a:pt x="6" y="118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32" y="156"/>
                  </a:lnTo>
                  <a:lnTo>
                    <a:pt x="42" y="182"/>
                  </a:lnTo>
                  <a:lnTo>
                    <a:pt x="44" y="182"/>
                  </a:lnTo>
                  <a:lnTo>
                    <a:pt x="54" y="222"/>
                  </a:lnTo>
                  <a:lnTo>
                    <a:pt x="54" y="452"/>
                  </a:lnTo>
                  <a:lnTo>
                    <a:pt x="126" y="452"/>
                  </a:lnTo>
                  <a:lnTo>
                    <a:pt x="126" y="222"/>
                  </a:lnTo>
                  <a:lnTo>
                    <a:pt x="136" y="1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8" name="Freeform 835"/>
            <p:cNvSpPr>
              <a:spLocks/>
            </p:cNvSpPr>
            <p:nvPr/>
          </p:nvSpPr>
          <p:spPr bwMode="auto">
            <a:xfrm>
              <a:off x="12914313" y="7127875"/>
              <a:ext cx="288925" cy="711200"/>
            </a:xfrm>
            <a:custGeom>
              <a:avLst/>
              <a:gdLst>
                <a:gd name="T0" fmla="*/ 138 w 182"/>
                <a:gd name="T1" fmla="*/ 186 h 448"/>
                <a:gd name="T2" fmla="*/ 136 w 182"/>
                <a:gd name="T3" fmla="*/ 186 h 448"/>
                <a:gd name="T4" fmla="*/ 136 w 182"/>
                <a:gd name="T5" fmla="*/ 186 h 448"/>
                <a:gd name="T6" fmla="*/ 142 w 182"/>
                <a:gd name="T7" fmla="*/ 172 h 448"/>
                <a:gd name="T8" fmla="*/ 150 w 182"/>
                <a:gd name="T9" fmla="*/ 158 h 448"/>
                <a:gd name="T10" fmla="*/ 156 w 182"/>
                <a:gd name="T11" fmla="*/ 146 h 448"/>
                <a:gd name="T12" fmla="*/ 168 w 182"/>
                <a:gd name="T13" fmla="*/ 130 h 448"/>
                <a:gd name="T14" fmla="*/ 168 w 182"/>
                <a:gd name="T15" fmla="*/ 130 h 448"/>
                <a:gd name="T16" fmla="*/ 176 w 182"/>
                <a:gd name="T17" fmla="*/ 118 h 448"/>
                <a:gd name="T18" fmla="*/ 180 w 182"/>
                <a:gd name="T19" fmla="*/ 104 h 448"/>
                <a:gd name="T20" fmla="*/ 182 w 182"/>
                <a:gd name="T21" fmla="*/ 88 h 448"/>
                <a:gd name="T22" fmla="*/ 182 w 182"/>
                <a:gd name="T23" fmla="*/ 72 h 448"/>
                <a:gd name="T24" fmla="*/ 182 w 182"/>
                <a:gd name="T25" fmla="*/ 72 h 448"/>
                <a:gd name="T26" fmla="*/ 182 w 182"/>
                <a:gd name="T27" fmla="*/ 72 h 448"/>
                <a:gd name="T28" fmla="*/ 180 w 182"/>
                <a:gd name="T29" fmla="*/ 58 h 448"/>
                <a:gd name="T30" fmla="*/ 174 w 182"/>
                <a:gd name="T31" fmla="*/ 44 h 448"/>
                <a:gd name="T32" fmla="*/ 164 w 182"/>
                <a:gd name="T33" fmla="*/ 32 h 448"/>
                <a:gd name="T34" fmla="*/ 154 w 182"/>
                <a:gd name="T35" fmla="*/ 20 h 448"/>
                <a:gd name="T36" fmla="*/ 140 w 182"/>
                <a:gd name="T37" fmla="*/ 12 h 448"/>
                <a:gd name="T38" fmla="*/ 126 w 182"/>
                <a:gd name="T39" fmla="*/ 6 h 448"/>
                <a:gd name="T40" fmla="*/ 110 w 182"/>
                <a:gd name="T41" fmla="*/ 2 h 448"/>
                <a:gd name="T42" fmla="*/ 92 w 182"/>
                <a:gd name="T43" fmla="*/ 0 h 448"/>
                <a:gd name="T44" fmla="*/ 92 w 182"/>
                <a:gd name="T45" fmla="*/ 0 h 448"/>
                <a:gd name="T46" fmla="*/ 74 w 182"/>
                <a:gd name="T47" fmla="*/ 2 h 448"/>
                <a:gd name="T48" fmla="*/ 56 w 182"/>
                <a:gd name="T49" fmla="*/ 6 h 448"/>
                <a:gd name="T50" fmla="*/ 40 w 182"/>
                <a:gd name="T51" fmla="*/ 14 h 448"/>
                <a:gd name="T52" fmla="*/ 28 w 182"/>
                <a:gd name="T53" fmla="*/ 22 h 448"/>
                <a:gd name="T54" fmla="*/ 16 w 182"/>
                <a:gd name="T55" fmla="*/ 34 h 448"/>
                <a:gd name="T56" fmla="*/ 8 w 182"/>
                <a:gd name="T57" fmla="*/ 48 h 448"/>
                <a:gd name="T58" fmla="*/ 2 w 182"/>
                <a:gd name="T59" fmla="*/ 62 h 448"/>
                <a:gd name="T60" fmla="*/ 0 w 182"/>
                <a:gd name="T61" fmla="*/ 78 h 448"/>
                <a:gd name="T62" fmla="*/ 0 w 182"/>
                <a:gd name="T63" fmla="*/ 78 h 448"/>
                <a:gd name="T64" fmla="*/ 0 w 182"/>
                <a:gd name="T65" fmla="*/ 78 h 448"/>
                <a:gd name="T66" fmla="*/ 0 w 182"/>
                <a:gd name="T67" fmla="*/ 92 h 448"/>
                <a:gd name="T68" fmla="*/ 4 w 182"/>
                <a:gd name="T69" fmla="*/ 106 h 448"/>
                <a:gd name="T70" fmla="*/ 8 w 182"/>
                <a:gd name="T71" fmla="*/ 118 h 448"/>
                <a:gd name="T72" fmla="*/ 16 w 182"/>
                <a:gd name="T73" fmla="*/ 130 h 448"/>
                <a:gd name="T74" fmla="*/ 16 w 182"/>
                <a:gd name="T75" fmla="*/ 130 h 448"/>
                <a:gd name="T76" fmla="*/ 32 w 182"/>
                <a:gd name="T77" fmla="*/ 156 h 448"/>
                <a:gd name="T78" fmla="*/ 44 w 182"/>
                <a:gd name="T79" fmla="*/ 182 h 448"/>
                <a:gd name="T80" fmla="*/ 44 w 182"/>
                <a:gd name="T81" fmla="*/ 182 h 448"/>
                <a:gd name="T82" fmla="*/ 54 w 182"/>
                <a:gd name="T83" fmla="*/ 222 h 448"/>
                <a:gd name="T84" fmla="*/ 56 w 182"/>
                <a:gd name="T85" fmla="*/ 448 h 448"/>
                <a:gd name="T86" fmla="*/ 128 w 182"/>
                <a:gd name="T87" fmla="*/ 448 h 448"/>
                <a:gd name="T88" fmla="*/ 128 w 182"/>
                <a:gd name="T89" fmla="*/ 222 h 448"/>
                <a:gd name="T90" fmla="*/ 138 w 182"/>
                <a:gd name="T91" fmla="*/ 18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448">
                  <a:moveTo>
                    <a:pt x="138" y="186"/>
                  </a:moveTo>
                  <a:lnTo>
                    <a:pt x="136" y="186"/>
                  </a:lnTo>
                  <a:lnTo>
                    <a:pt x="136" y="186"/>
                  </a:lnTo>
                  <a:lnTo>
                    <a:pt x="142" y="172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8" y="130"/>
                  </a:lnTo>
                  <a:lnTo>
                    <a:pt x="168" y="130"/>
                  </a:lnTo>
                  <a:lnTo>
                    <a:pt x="176" y="118"/>
                  </a:lnTo>
                  <a:lnTo>
                    <a:pt x="180" y="104"/>
                  </a:lnTo>
                  <a:lnTo>
                    <a:pt x="182" y="88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80" y="58"/>
                  </a:lnTo>
                  <a:lnTo>
                    <a:pt x="174" y="44"/>
                  </a:lnTo>
                  <a:lnTo>
                    <a:pt x="164" y="32"/>
                  </a:lnTo>
                  <a:lnTo>
                    <a:pt x="154" y="20"/>
                  </a:lnTo>
                  <a:lnTo>
                    <a:pt x="140" y="12"/>
                  </a:lnTo>
                  <a:lnTo>
                    <a:pt x="126" y="6"/>
                  </a:lnTo>
                  <a:lnTo>
                    <a:pt x="110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4" y="2"/>
                  </a:lnTo>
                  <a:lnTo>
                    <a:pt x="56" y="6"/>
                  </a:lnTo>
                  <a:lnTo>
                    <a:pt x="40" y="14"/>
                  </a:lnTo>
                  <a:lnTo>
                    <a:pt x="28" y="22"/>
                  </a:lnTo>
                  <a:lnTo>
                    <a:pt x="16" y="34"/>
                  </a:lnTo>
                  <a:lnTo>
                    <a:pt x="8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4" y="106"/>
                  </a:lnTo>
                  <a:lnTo>
                    <a:pt x="8" y="118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32" y="156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54" y="222"/>
                  </a:lnTo>
                  <a:lnTo>
                    <a:pt x="56" y="448"/>
                  </a:lnTo>
                  <a:lnTo>
                    <a:pt x="128" y="448"/>
                  </a:lnTo>
                  <a:lnTo>
                    <a:pt x="128" y="222"/>
                  </a:lnTo>
                  <a:lnTo>
                    <a:pt x="138" y="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19" name="Freeform 836"/>
            <p:cNvSpPr>
              <a:spLocks/>
            </p:cNvSpPr>
            <p:nvPr/>
          </p:nvSpPr>
          <p:spPr bwMode="auto">
            <a:xfrm>
              <a:off x="12447588" y="7962900"/>
              <a:ext cx="720725" cy="288925"/>
            </a:xfrm>
            <a:custGeom>
              <a:avLst/>
              <a:gdLst>
                <a:gd name="T0" fmla="*/ 266 w 454"/>
                <a:gd name="T1" fmla="*/ 138 h 182"/>
                <a:gd name="T2" fmla="*/ 266 w 454"/>
                <a:gd name="T3" fmla="*/ 136 h 182"/>
                <a:gd name="T4" fmla="*/ 266 w 454"/>
                <a:gd name="T5" fmla="*/ 136 h 182"/>
                <a:gd name="T6" fmla="*/ 282 w 454"/>
                <a:gd name="T7" fmla="*/ 142 h 182"/>
                <a:gd name="T8" fmla="*/ 294 w 454"/>
                <a:gd name="T9" fmla="*/ 148 h 182"/>
                <a:gd name="T10" fmla="*/ 308 w 454"/>
                <a:gd name="T11" fmla="*/ 156 h 182"/>
                <a:gd name="T12" fmla="*/ 322 w 454"/>
                <a:gd name="T13" fmla="*/ 168 h 182"/>
                <a:gd name="T14" fmla="*/ 322 w 454"/>
                <a:gd name="T15" fmla="*/ 168 h 182"/>
                <a:gd name="T16" fmla="*/ 336 w 454"/>
                <a:gd name="T17" fmla="*/ 174 h 182"/>
                <a:gd name="T18" fmla="*/ 350 w 454"/>
                <a:gd name="T19" fmla="*/ 180 h 182"/>
                <a:gd name="T20" fmla="*/ 364 w 454"/>
                <a:gd name="T21" fmla="*/ 182 h 182"/>
                <a:gd name="T22" fmla="*/ 380 w 454"/>
                <a:gd name="T23" fmla="*/ 182 h 182"/>
                <a:gd name="T24" fmla="*/ 380 w 454"/>
                <a:gd name="T25" fmla="*/ 182 h 182"/>
                <a:gd name="T26" fmla="*/ 380 w 454"/>
                <a:gd name="T27" fmla="*/ 182 h 182"/>
                <a:gd name="T28" fmla="*/ 396 w 454"/>
                <a:gd name="T29" fmla="*/ 178 h 182"/>
                <a:gd name="T30" fmla="*/ 410 w 454"/>
                <a:gd name="T31" fmla="*/ 172 h 182"/>
                <a:gd name="T32" fmla="*/ 422 w 454"/>
                <a:gd name="T33" fmla="*/ 164 h 182"/>
                <a:gd name="T34" fmla="*/ 432 w 454"/>
                <a:gd name="T35" fmla="*/ 154 h 182"/>
                <a:gd name="T36" fmla="*/ 440 w 454"/>
                <a:gd name="T37" fmla="*/ 140 h 182"/>
                <a:gd name="T38" fmla="*/ 448 w 454"/>
                <a:gd name="T39" fmla="*/ 126 h 182"/>
                <a:gd name="T40" fmla="*/ 452 w 454"/>
                <a:gd name="T41" fmla="*/ 108 h 182"/>
                <a:gd name="T42" fmla="*/ 454 w 454"/>
                <a:gd name="T43" fmla="*/ 92 h 182"/>
                <a:gd name="T44" fmla="*/ 454 w 454"/>
                <a:gd name="T45" fmla="*/ 92 h 182"/>
                <a:gd name="T46" fmla="*/ 452 w 454"/>
                <a:gd name="T47" fmla="*/ 74 h 182"/>
                <a:gd name="T48" fmla="*/ 448 w 454"/>
                <a:gd name="T49" fmla="*/ 56 h 182"/>
                <a:gd name="T50" fmla="*/ 440 w 454"/>
                <a:gd name="T51" fmla="*/ 40 h 182"/>
                <a:gd name="T52" fmla="*/ 430 w 454"/>
                <a:gd name="T53" fmla="*/ 28 h 182"/>
                <a:gd name="T54" fmla="*/ 418 w 454"/>
                <a:gd name="T55" fmla="*/ 16 h 182"/>
                <a:gd name="T56" fmla="*/ 406 w 454"/>
                <a:gd name="T57" fmla="*/ 8 h 182"/>
                <a:gd name="T58" fmla="*/ 390 w 454"/>
                <a:gd name="T59" fmla="*/ 2 h 182"/>
                <a:gd name="T60" fmla="*/ 374 w 454"/>
                <a:gd name="T61" fmla="*/ 0 h 182"/>
                <a:gd name="T62" fmla="*/ 374 w 454"/>
                <a:gd name="T63" fmla="*/ 0 h 182"/>
                <a:gd name="T64" fmla="*/ 374 w 454"/>
                <a:gd name="T65" fmla="*/ 0 h 182"/>
                <a:gd name="T66" fmla="*/ 360 w 454"/>
                <a:gd name="T67" fmla="*/ 0 h 182"/>
                <a:gd name="T68" fmla="*/ 348 w 454"/>
                <a:gd name="T69" fmla="*/ 2 h 182"/>
                <a:gd name="T70" fmla="*/ 334 w 454"/>
                <a:gd name="T71" fmla="*/ 8 h 182"/>
                <a:gd name="T72" fmla="*/ 322 w 454"/>
                <a:gd name="T73" fmla="*/ 16 h 182"/>
                <a:gd name="T74" fmla="*/ 322 w 454"/>
                <a:gd name="T75" fmla="*/ 16 h 182"/>
                <a:gd name="T76" fmla="*/ 296 w 454"/>
                <a:gd name="T77" fmla="*/ 32 h 182"/>
                <a:gd name="T78" fmla="*/ 270 w 454"/>
                <a:gd name="T79" fmla="*/ 44 h 182"/>
                <a:gd name="T80" fmla="*/ 270 w 454"/>
                <a:gd name="T81" fmla="*/ 44 h 182"/>
                <a:gd name="T82" fmla="*/ 230 w 454"/>
                <a:gd name="T83" fmla="*/ 54 h 182"/>
                <a:gd name="T84" fmla="*/ 0 w 454"/>
                <a:gd name="T85" fmla="*/ 56 h 182"/>
                <a:gd name="T86" fmla="*/ 0 w 454"/>
                <a:gd name="T87" fmla="*/ 128 h 182"/>
                <a:gd name="T88" fmla="*/ 230 w 454"/>
                <a:gd name="T89" fmla="*/ 128 h 182"/>
                <a:gd name="T90" fmla="*/ 266 w 454"/>
                <a:gd name="T91" fmla="*/ 13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4" h="182">
                  <a:moveTo>
                    <a:pt x="266" y="138"/>
                  </a:moveTo>
                  <a:lnTo>
                    <a:pt x="266" y="136"/>
                  </a:lnTo>
                  <a:lnTo>
                    <a:pt x="266" y="136"/>
                  </a:lnTo>
                  <a:lnTo>
                    <a:pt x="282" y="142"/>
                  </a:lnTo>
                  <a:lnTo>
                    <a:pt x="294" y="148"/>
                  </a:lnTo>
                  <a:lnTo>
                    <a:pt x="308" y="156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36" y="174"/>
                  </a:lnTo>
                  <a:lnTo>
                    <a:pt x="350" y="180"/>
                  </a:lnTo>
                  <a:lnTo>
                    <a:pt x="364" y="182"/>
                  </a:lnTo>
                  <a:lnTo>
                    <a:pt x="380" y="182"/>
                  </a:lnTo>
                  <a:lnTo>
                    <a:pt x="380" y="182"/>
                  </a:lnTo>
                  <a:lnTo>
                    <a:pt x="380" y="182"/>
                  </a:lnTo>
                  <a:lnTo>
                    <a:pt x="396" y="178"/>
                  </a:lnTo>
                  <a:lnTo>
                    <a:pt x="410" y="172"/>
                  </a:lnTo>
                  <a:lnTo>
                    <a:pt x="422" y="164"/>
                  </a:lnTo>
                  <a:lnTo>
                    <a:pt x="432" y="154"/>
                  </a:lnTo>
                  <a:lnTo>
                    <a:pt x="440" y="140"/>
                  </a:lnTo>
                  <a:lnTo>
                    <a:pt x="448" y="126"/>
                  </a:lnTo>
                  <a:lnTo>
                    <a:pt x="452" y="108"/>
                  </a:lnTo>
                  <a:lnTo>
                    <a:pt x="454" y="92"/>
                  </a:lnTo>
                  <a:lnTo>
                    <a:pt x="454" y="92"/>
                  </a:lnTo>
                  <a:lnTo>
                    <a:pt x="452" y="74"/>
                  </a:lnTo>
                  <a:lnTo>
                    <a:pt x="448" y="56"/>
                  </a:lnTo>
                  <a:lnTo>
                    <a:pt x="440" y="40"/>
                  </a:lnTo>
                  <a:lnTo>
                    <a:pt x="430" y="28"/>
                  </a:lnTo>
                  <a:lnTo>
                    <a:pt x="418" y="16"/>
                  </a:lnTo>
                  <a:lnTo>
                    <a:pt x="406" y="8"/>
                  </a:lnTo>
                  <a:lnTo>
                    <a:pt x="390" y="2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60" y="0"/>
                  </a:lnTo>
                  <a:lnTo>
                    <a:pt x="348" y="2"/>
                  </a:lnTo>
                  <a:lnTo>
                    <a:pt x="334" y="8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296" y="32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30" y="54"/>
                  </a:lnTo>
                  <a:lnTo>
                    <a:pt x="0" y="56"/>
                  </a:lnTo>
                  <a:lnTo>
                    <a:pt x="0" y="128"/>
                  </a:lnTo>
                  <a:lnTo>
                    <a:pt x="230" y="128"/>
                  </a:lnTo>
                  <a:lnTo>
                    <a:pt x="266" y="138"/>
                  </a:lnTo>
                  <a:close/>
                </a:path>
              </a:pathLst>
            </a:custGeom>
            <a:solidFill>
              <a:srgbClr val="CD1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0" name="Freeform 837"/>
            <p:cNvSpPr>
              <a:spLocks/>
            </p:cNvSpPr>
            <p:nvPr/>
          </p:nvSpPr>
          <p:spPr bwMode="auto">
            <a:xfrm>
              <a:off x="10396538" y="8702675"/>
              <a:ext cx="288925" cy="733425"/>
            </a:xfrm>
            <a:custGeom>
              <a:avLst/>
              <a:gdLst>
                <a:gd name="T0" fmla="*/ 136 w 182"/>
                <a:gd name="T1" fmla="*/ 188 h 462"/>
                <a:gd name="T2" fmla="*/ 136 w 182"/>
                <a:gd name="T3" fmla="*/ 188 h 462"/>
                <a:gd name="T4" fmla="*/ 136 w 182"/>
                <a:gd name="T5" fmla="*/ 188 h 462"/>
                <a:gd name="T6" fmla="*/ 142 w 182"/>
                <a:gd name="T7" fmla="*/ 172 h 462"/>
                <a:gd name="T8" fmla="*/ 148 w 182"/>
                <a:gd name="T9" fmla="*/ 158 h 462"/>
                <a:gd name="T10" fmla="*/ 156 w 182"/>
                <a:gd name="T11" fmla="*/ 146 h 462"/>
                <a:gd name="T12" fmla="*/ 166 w 182"/>
                <a:gd name="T13" fmla="*/ 132 h 462"/>
                <a:gd name="T14" fmla="*/ 166 w 182"/>
                <a:gd name="T15" fmla="*/ 132 h 462"/>
                <a:gd name="T16" fmla="*/ 174 w 182"/>
                <a:gd name="T17" fmla="*/ 118 h 462"/>
                <a:gd name="T18" fmla="*/ 180 w 182"/>
                <a:gd name="T19" fmla="*/ 104 h 462"/>
                <a:gd name="T20" fmla="*/ 182 w 182"/>
                <a:gd name="T21" fmla="*/ 90 h 462"/>
                <a:gd name="T22" fmla="*/ 182 w 182"/>
                <a:gd name="T23" fmla="*/ 74 h 462"/>
                <a:gd name="T24" fmla="*/ 182 w 182"/>
                <a:gd name="T25" fmla="*/ 74 h 462"/>
                <a:gd name="T26" fmla="*/ 182 w 182"/>
                <a:gd name="T27" fmla="*/ 74 h 462"/>
                <a:gd name="T28" fmla="*/ 178 w 182"/>
                <a:gd name="T29" fmla="*/ 58 h 462"/>
                <a:gd name="T30" fmla="*/ 172 w 182"/>
                <a:gd name="T31" fmla="*/ 44 h 462"/>
                <a:gd name="T32" fmla="*/ 164 w 182"/>
                <a:gd name="T33" fmla="*/ 32 h 462"/>
                <a:gd name="T34" fmla="*/ 154 w 182"/>
                <a:gd name="T35" fmla="*/ 22 h 462"/>
                <a:gd name="T36" fmla="*/ 140 w 182"/>
                <a:gd name="T37" fmla="*/ 12 h 462"/>
                <a:gd name="T38" fmla="*/ 126 w 182"/>
                <a:gd name="T39" fmla="*/ 6 h 462"/>
                <a:gd name="T40" fmla="*/ 108 w 182"/>
                <a:gd name="T41" fmla="*/ 2 h 462"/>
                <a:gd name="T42" fmla="*/ 92 w 182"/>
                <a:gd name="T43" fmla="*/ 0 h 462"/>
                <a:gd name="T44" fmla="*/ 92 w 182"/>
                <a:gd name="T45" fmla="*/ 0 h 462"/>
                <a:gd name="T46" fmla="*/ 72 w 182"/>
                <a:gd name="T47" fmla="*/ 2 h 462"/>
                <a:gd name="T48" fmla="*/ 56 w 182"/>
                <a:gd name="T49" fmla="*/ 6 h 462"/>
                <a:gd name="T50" fmla="*/ 40 w 182"/>
                <a:gd name="T51" fmla="*/ 14 h 462"/>
                <a:gd name="T52" fmla="*/ 28 w 182"/>
                <a:gd name="T53" fmla="*/ 24 h 462"/>
                <a:gd name="T54" fmla="*/ 16 w 182"/>
                <a:gd name="T55" fmla="*/ 36 h 462"/>
                <a:gd name="T56" fmla="*/ 8 w 182"/>
                <a:gd name="T57" fmla="*/ 48 h 462"/>
                <a:gd name="T58" fmla="*/ 2 w 182"/>
                <a:gd name="T59" fmla="*/ 64 h 462"/>
                <a:gd name="T60" fmla="*/ 0 w 182"/>
                <a:gd name="T61" fmla="*/ 78 h 462"/>
                <a:gd name="T62" fmla="*/ 0 w 182"/>
                <a:gd name="T63" fmla="*/ 78 h 462"/>
                <a:gd name="T64" fmla="*/ 0 w 182"/>
                <a:gd name="T65" fmla="*/ 78 h 462"/>
                <a:gd name="T66" fmla="*/ 0 w 182"/>
                <a:gd name="T67" fmla="*/ 94 h 462"/>
                <a:gd name="T68" fmla="*/ 2 w 182"/>
                <a:gd name="T69" fmla="*/ 106 h 462"/>
                <a:gd name="T70" fmla="*/ 8 w 182"/>
                <a:gd name="T71" fmla="*/ 120 h 462"/>
                <a:gd name="T72" fmla="*/ 14 w 182"/>
                <a:gd name="T73" fmla="*/ 132 h 462"/>
                <a:gd name="T74" fmla="*/ 14 w 182"/>
                <a:gd name="T75" fmla="*/ 132 h 462"/>
                <a:gd name="T76" fmla="*/ 32 w 182"/>
                <a:gd name="T77" fmla="*/ 158 h 462"/>
                <a:gd name="T78" fmla="*/ 44 w 182"/>
                <a:gd name="T79" fmla="*/ 184 h 462"/>
                <a:gd name="T80" fmla="*/ 44 w 182"/>
                <a:gd name="T81" fmla="*/ 184 h 462"/>
                <a:gd name="T82" fmla="*/ 54 w 182"/>
                <a:gd name="T83" fmla="*/ 222 h 462"/>
                <a:gd name="T84" fmla="*/ 54 w 182"/>
                <a:gd name="T85" fmla="*/ 462 h 462"/>
                <a:gd name="T86" fmla="*/ 128 w 182"/>
                <a:gd name="T87" fmla="*/ 462 h 462"/>
                <a:gd name="T88" fmla="*/ 128 w 182"/>
                <a:gd name="T89" fmla="*/ 222 h 462"/>
                <a:gd name="T90" fmla="*/ 136 w 182"/>
                <a:gd name="T91" fmla="*/ 18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462">
                  <a:moveTo>
                    <a:pt x="136" y="188"/>
                  </a:moveTo>
                  <a:lnTo>
                    <a:pt x="136" y="188"/>
                  </a:lnTo>
                  <a:lnTo>
                    <a:pt x="136" y="188"/>
                  </a:lnTo>
                  <a:lnTo>
                    <a:pt x="142" y="172"/>
                  </a:lnTo>
                  <a:lnTo>
                    <a:pt x="148" y="158"/>
                  </a:lnTo>
                  <a:lnTo>
                    <a:pt x="156" y="146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74" y="118"/>
                  </a:lnTo>
                  <a:lnTo>
                    <a:pt x="180" y="104"/>
                  </a:lnTo>
                  <a:lnTo>
                    <a:pt x="182" y="90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78" y="58"/>
                  </a:lnTo>
                  <a:lnTo>
                    <a:pt x="172" y="44"/>
                  </a:lnTo>
                  <a:lnTo>
                    <a:pt x="164" y="32"/>
                  </a:lnTo>
                  <a:lnTo>
                    <a:pt x="154" y="22"/>
                  </a:lnTo>
                  <a:lnTo>
                    <a:pt x="140" y="12"/>
                  </a:lnTo>
                  <a:lnTo>
                    <a:pt x="126" y="6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2" y="2"/>
                  </a:lnTo>
                  <a:lnTo>
                    <a:pt x="56" y="6"/>
                  </a:lnTo>
                  <a:lnTo>
                    <a:pt x="40" y="14"/>
                  </a:lnTo>
                  <a:lnTo>
                    <a:pt x="28" y="24"/>
                  </a:lnTo>
                  <a:lnTo>
                    <a:pt x="16" y="36"/>
                  </a:lnTo>
                  <a:lnTo>
                    <a:pt x="8" y="48"/>
                  </a:lnTo>
                  <a:lnTo>
                    <a:pt x="2" y="6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8" y="120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32" y="158"/>
                  </a:lnTo>
                  <a:lnTo>
                    <a:pt x="44" y="184"/>
                  </a:lnTo>
                  <a:lnTo>
                    <a:pt x="44" y="184"/>
                  </a:lnTo>
                  <a:lnTo>
                    <a:pt x="54" y="222"/>
                  </a:lnTo>
                  <a:lnTo>
                    <a:pt x="54" y="462"/>
                  </a:lnTo>
                  <a:lnTo>
                    <a:pt x="128" y="462"/>
                  </a:lnTo>
                  <a:lnTo>
                    <a:pt x="128" y="222"/>
                  </a:lnTo>
                  <a:lnTo>
                    <a:pt x="136" y="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1" name="Freeform 838"/>
            <p:cNvSpPr>
              <a:spLocks/>
            </p:cNvSpPr>
            <p:nvPr/>
          </p:nvSpPr>
          <p:spPr bwMode="auto">
            <a:xfrm>
              <a:off x="11879263" y="10668000"/>
              <a:ext cx="285750" cy="720725"/>
            </a:xfrm>
            <a:custGeom>
              <a:avLst/>
              <a:gdLst>
                <a:gd name="T0" fmla="*/ 44 w 180"/>
                <a:gd name="T1" fmla="*/ 268 h 454"/>
                <a:gd name="T2" fmla="*/ 44 w 180"/>
                <a:gd name="T3" fmla="*/ 268 h 454"/>
                <a:gd name="T4" fmla="*/ 44 w 180"/>
                <a:gd name="T5" fmla="*/ 268 h 454"/>
                <a:gd name="T6" fmla="*/ 38 w 180"/>
                <a:gd name="T7" fmla="*/ 282 h 454"/>
                <a:gd name="T8" fmla="*/ 32 w 180"/>
                <a:gd name="T9" fmla="*/ 296 h 454"/>
                <a:gd name="T10" fmla="*/ 24 w 180"/>
                <a:gd name="T11" fmla="*/ 308 h 454"/>
                <a:gd name="T12" fmla="*/ 14 w 180"/>
                <a:gd name="T13" fmla="*/ 324 h 454"/>
                <a:gd name="T14" fmla="*/ 14 w 180"/>
                <a:gd name="T15" fmla="*/ 324 h 454"/>
                <a:gd name="T16" fmla="*/ 6 w 180"/>
                <a:gd name="T17" fmla="*/ 336 h 454"/>
                <a:gd name="T18" fmla="*/ 2 w 180"/>
                <a:gd name="T19" fmla="*/ 350 h 454"/>
                <a:gd name="T20" fmla="*/ 0 w 180"/>
                <a:gd name="T21" fmla="*/ 366 h 454"/>
                <a:gd name="T22" fmla="*/ 0 w 180"/>
                <a:gd name="T23" fmla="*/ 382 h 454"/>
                <a:gd name="T24" fmla="*/ 0 w 180"/>
                <a:gd name="T25" fmla="*/ 382 h 454"/>
                <a:gd name="T26" fmla="*/ 0 w 180"/>
                <a:gd name="T27" fmla="*/ 382 h 454"/>
                <a:gd name="T28" fmla="*/ 2 w 180"/>
                <a:gd name="T29" fmla="*/ 396 h 454"/>
                <a:gd name="T30" fmla="*/ 8 w 180"/>
                <a:gd name="T31" fmla="*/ 410 h 454"/>
                <a:gd name="T32" fmla="*/ 16 w 180"/>
                <a:gd name="T33" fmla="*/ 422 h 454"/>
                <a:gd name="T34" fmla="*/ 28 w 180"/>
                <a:gd name="T35" fmla="*/ 434 h 454"/>
                <a:gd name="T36" fmla="*/ 42 w 180"/>
                <a:gd name="T37" fmla="*/ 442 h 454"/>
                <a:gd name="T38" fmla="*/ 56 w 180"/>
                <a:gd name="T39" fmla="*/ 448 h 454"/>
                <a:gd name="T40" fmla="*/ 72 w 180"/>
                <a:gd name="T41" fmla="*/ 452 h 454"/>
                <a:gd name="T42" fmla="*/ 90 w 180"/>
                <a:gd name="T43" fmla="*/ 454 h 454"/>
                <a:gd name="T44" fmla="*/ 90 w 180"/>
                <a:gd name="T45" fmla="*/ 454 h 454"/>
                <a:gd name="T46" fmla="*/ 108 w 180"/>
                <a:gd name="T47" fmla="*/ 452 h 454"/>
                <a:gd name="T48" fmla="*/ 126 w 180"/>
                <a:gd name="T49" fmla="*/ 448 h 454"/>
                <a:gd name="T50" fmla="*/ 140 w 180"/>
                <a:gd name="T51" fmla="*/ 440 h 454"/>
                <a:gd name="T52" fmla="*/ 154 w 180"/>
                <a:gd name="T53" fmla="*/ 432 h 454"/>
                <a:gd name="T54" fmla="*/ 166 w 180"/>
                <a:gd name="T55" fmla="*/ 420 h 454"/>
                <a:gd name="T56" fmla="*/ 174 w 180"/>
                <a:gd name="T57" fmla="*/ 406 h 454"/>
                <a:gd name="T58" fmla="*/ 178 w 180"/>
                <a:gd name="T59" fmla="*/ 392 h 454"/>
                <a:gd name="T60" fmla="*/ 180 w 180"/>
                <a:gd name="T61" fmla="*/ 376 h 454"/>
                <a:gd name="T62" fmla="*/ 180 w 180"/>
                <a:gd name="T63" fmla="*/ 376 h 454"/>
                <a:gd name="T64" fmla="*/ 180 w 180"/>
                <a:gd name="T65" fmla="*/ 376 h 454"/>
                <a:gd name="T66" fmla="*/ 180 w 180"/>
                <a:gd name="T67" fmla="*/ 362 h 454"/>
                <a:gd name="T68" fmla="*/ 178 w 180"/>
                <a:gd name="T69" fmla="*/ 348 h 454"/>
                <a:gd name="T70" fmla="*/ 174 w 180"/>
                <a:gd name="T71" fmla="*/ 336 h 454"/>
                <a:gd name="T72" fmla="*/ 166 w 180"/>
                <a:gd name="T73" fmla="*/ 324 h 454"/>
                <a:gd name="T74" fmla="*/ 166 w 180"/>
                <a:gd name="T75" fmla="*/ 324 h 454"/>
                <a:gd name="T76" fmla="*/ 148 w 180"/>
                <a:gd name="T77" fmla="*/ 298 h 454"/>
                <a:gd name="T78" fmla="*/ 136 w 180"/>
                <a:gd name="T79" fmla="*/ 272 h 454"/>
                <a:gd name="T80" fmla="*/ 136 w 180"/>
                <a:gd name="T81" fmla="*/ 272 h 454"/>
                <a:gd name="T82" fmla="*/ 126 w 180"/>
                <a:gd name="T83" fmla="*/ 232 h 454"/>
                <a:gd name="T84" fmla="*/ 126 w 180"/>
                <a:gd name="T85" fmla="*/ 0 h 454"/>
                <a:gd name="T86" fmla="*/ 54 w 180"/>
                <a:gd name="T87" fmla="*/ 0 h 454"/>
                <a:gd name="T88" fmla="*/ 54 w 180"/>
                <a:gd name="T89" fmla="*/ 232 h 454"/>
                <a:gd name="T90" fmla="*/ 44 w 180"/>
                <a:gd name="T91" fmla="*/ 26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0" h="454">
                  <a:moveTo>
                    <a:pt x="44" y="268"/>
                  </a:moveTo>
                  <a:lnTo>
                    <a:pt x="44" y="268"/>
                  </a:lnTo>
                  <a:lnTo>
                    <a:pt x="44" y="268"/>
                  </a:lnTo>
                  <a:lnTo>
                    <a:pt x="38" y="282"/>
                  </a:lnTo>
                  <a:lnTo>
                    <a:pt x="32" y="296"/>
                  </a:lnTo>
                  <a:lnTo>
                    <a:pt x="24" y="308"/>
                  </a:lnTo>
                  <a:lnTo>
                    <a:pt x="14" y="324"/>
                  </a:lnTo>
                  <a:lnTo>
                    <a:pt x="14" y="324"/>
                  </a:lnTo>
                  <a:lnTo>
                    <a:pt x="6" y="336"/>
                  </a:lnTo>
                  <a:lnTo>
                    <a:pt x="2" y="350"/>
                  </a:lnTo>
                  <a:lnTo>
                    <a:pt x="0" y="366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2" y="396"/>
                  </a:lnTo>
                  <a:lnTo>
                    <a:pt x="8" y="410"/>
                  </a:lnTo>
                  <a:lnTo>
                    <a:pt x="16" y="422"/>
                  </a:lnTo>
                  <a:lnTo>
                    <a:pt x="28" y="434"/>
                  </a:lnTo>
                  <a:lnTo>
                    <a:pt x="42" y="442"/>
                  </a:lnTo>
                  <a:lnTo>
                    <a:pt x="56" y="448"/>
                  </a:lnTo>
                  <a:lnTo>
                    <a:pt x="72" y="452"/>
                  </a:lnTo>
                  <a:lnTo>
                    <a:pt x="90" y="454"/>
                  </a:lnTo>
                  <a:lnTo>
                    <a:pt x="90" y="454"/>
                  </a:lnTo>
                  <a:lnTo>
                    <a:pt x="108" y="452"/>
                  </a:lnTo>
                  <a:lnTo>
                    <a:pt x="126" y="448"/>
                  </a:lnTo>
                  <a:lnTo>
                    <a:pt x="140" y="440"/>
                  </a:lnTo>
                  <a:lnTo>
                    <a:pt x="154" y="432"/>
                  </a:lnTo>
                  <a:lnTo>
                    <a:pt x="166" y="420"/>
                  </a:lnTo>
                  <a:lnTo>
                    <a:pt x="174" y="406"/>
                  </a:lnTo>
                  <a:lnTo>
                    <a:pt x="178" y="392"/>
                  </a:lnTo>
                  <a:lnTo>
                    <a:pt x="180" y="376"/>
                  </a:lnTo>
                  <a:lnTo>
                    <a:pt x="180" y="376"/>
                  </a:lnTo>
                  <a:lnTo>
                    <a:pt x="180" y="376"/>
                  </a:lnTo>
                  <a:lnTo>
                    <a:pt x="180" y="362"/>
                  </a:lnTo>
                  <a:lnTo>
                    <a:pt x="178" y="348"/>
                  </a:lnTo>
                  <a:lnTo>
                    <a:pt x="174" y="336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48" y="298"/>
                  </a:lnTo>
                  <a:lnTo>
                    <a:pt x="136" y="272"/>
                  </a:lnTo>
                  <a:lnTo>
                    <a:pt x="136" y="272"/>
                  </a:lnTo>
                  <a:lnTo>
                    <a:pt x="126" y="232"/>
                  </a:lnTo>
                  <a:lnTo>
                    <a:pt x="126" y="0"/>
                  </a:lnTo>
                  <a:lnTo>
                    <a:pt x="54" y="0"/>
                  </a:lnTo>
                  <a:lnTo>
                    <a:pt x="54" y="232"/>
                  </a:lnTo>
                  <a:lnTo>
                    <a:pt x="44" y="2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2" name="Freeform 839"/>
            <p:cNvSpPr>
              <a:spLocks/>
            </p:cNvSpPr>
            <p:nvPr/>
          </p:nvSpPr>
          <p:spPr bwMode="auto">
            <a:xfrm>
              <a:off x="12723813" y="7750175"/>
              <a:ext cx="1987550" cy="1374775"/>
            </a:xfrm>
            <a:custGeom>
              <a:avLst/>
              <a:gdLst>
                <a:gd name="T0" fmla="*/ 614 w 1252"/>
                <a:gd name="T1" fmla="*/ 780 h 866"/>
                <a:gd name="T2" fmla="*/ 588 w 1252"/>
                <a:gd name="T3" fmla="*/ 734 h 866"/>
                <a:gd name="T4" fmla="*/ 578 w 1252"/>
                <a:gd name="T5" fmla="*/ 716 h 866"/>
                <a:gd name="T6" fmla="*/ 566 w 1252"/>
                <a:gd name="T7" fmla="*/ 678 h 866"/>
                <a:gd name="T8" fmla="*/ 568 w 1252"/>
                <a:gd name="T9" fmla="*/ 656 h 866"/>
                <a:gd name="T10" fmla="*/ 568 w 1252"/>
                <a:gd name="T11" fmla="*/ 652 h 866"/>
                <a:gd name="T12" fmla="*/ 568 w 1252"/>
                <a:gd name="T13" fmla="*/ 652 h 866"/>
                <a:gd name="T14" fmla="*/ 572 w 1252"/>
                <a:gd name="T15" fmla="*/ 630 h 866"/>
                <a:gd name="T16" fmla="*/ 594 w 1252"/>
                <a:gd name="T17" fmla="*/ 592 h 866"/>
                <a:gd name="T18" fmla="*/ 630 w 1252"/>
                <a:gd name="T19" fmla="*/ 564 h 866"/>
                <a:gd name="T20" fmla="*/ 676 w 1252"/>
                <a:gd name="T21" fmla="*/ 548 h 866"/>
                <a:gd name="T22" fmla="*/ 702 w 1252"/>
                <a:gd name="T23" fmla="*/ 546 h 866"/>
                <a:gd name="T24" fmla="*/ 728 w 1252"/>
                <a:gd name="T25" fmla="*/ 548 h 866"/>
                <a:gd name="T26" fmla="*/ 776 w 1252"/>
                <a:gd name="T27" fmla="*/ 566 h 866"/>
                <a:gd name="T28" fmla="*/ 812 w 1252"/>
                <a:gd name="T29" fmla="*/ 596 h 866"/>
                <a:gd name="T30" fmla="*/ 824 w 1252"/>
                <a:gd name="T31" fmla="*/ 616 h 866"/>
                <a:gd name="T32" fmla="*/ 832 w 1252"/>
                <a:gd name="T33" fmla="*/ 638 h 866"/>
                <a:gd name="T34" fmla="*/ 836 w 1252"/>
                <a:gd name="T35" fmla="*/ 662 h 866"/>
                <a:gd name="T36" fmla="*/ 836 w 1252"/>
                <a:gd name="T37" fmla="*/ 662 h 866"/>
                <a:gd name="T38" fmla="*/ 830 w 1252"/>
                <a:gd name="T39" fmla="*/ 700 h 866"/>
                <a:gd name="T40" fmla="*/ 814 w 1252"/>
                <a:gd name="T41" fmla="*/ 734 h 866"/>
                <a:gd name="T42" fmla="*/ 800 w 1252"/>
                <a:gd name="T43" fmla="*/ 756 h 866"/>
                <a:gd name="T44" fmla="*/ 782 w 1252"/>
                <a:gd name="T45" fmla="*/ 806 h 866"/>
                <a:gd name="T46" fmla="*/ 782 w 1252"/>
                <a:gd name="T47" fmla="*/ 866 h 866"/>
                <a:gd name="T48" fmla="*/ 1252 w 1252"/>
                <a:gd name="T49" fmla="*/ 866 h 866"/>
                <a:gd name="T50" fmla="*/ 1154 w 1252"/>
                <a:gd name="T51" fmla="*/ 688 h 866"/>
                <a:gd name="T52" fmla="*/ 1068 w 1252"/>
                <a:gd name="T53" fmla="*/ 518 h 866"/>
                <a:gd name="T54" fmla="*/ 1012 w 1252"/>
                <a:gd name="T55" fmla="*/ 398 h 866"/>
                <a:gd name="T56" fmla="*/ 966 w 1252"/>
                <a:gd name="T57" fmla="*/ 282 h 866"/>
                <a:gd name="T58" fmla="*/ 938 w 1252"/>
                <a:gd name="T59" fmla="*/ 182 h 866"/>
                <a:gd name="T60" fmla="*/ 934 w 1252"/>
                <a:gd name="T61" fmla="*/ 142 h 866"/>
                <a:gd name="T62" fmla="*/ 934 w 1252"/>
                <a:gd name="T63" fmla="*/ 130 h 866"/>
                <a:gd name="T64" fmla="*/ 944 w 1252"/>
                <a:gd name="T65" fmla="*/ 92 h 866"/>
                <a:gd name="T66" fmla="*/ 960 w 1252"/>
                <a:gd name="T67" fmla="*/ 30 h 866"/>
                <a:gd name="T68" fmla="*/ 0 w 1252"/>
                <a:gd name="T69" fmla="*/ 0 h 866"/>
                <a:gd name="T70" fmla="*/ 56 w 1252"/>
                <a:gd name="T71" fmla="*/ 144 h 866"/>
                <a:gd name="T72" fmla="*/ 82 w 1252"/>
                <a:gd name="T73" fmla="*/ 138 h 866"/>
                <a:gd name="T74" fmla="*/ 128 w 1252"/>
                <a:gd name="T75" fmla="*/ 112 h 866"/>
                <a:gd name="T76" fmla="*/ 146 w 1252"/>
                <a:gd name="T77" fmla="*/ 102 h 866"/>
                <a:gd name="T78" fmla="*/ 186 w 1252"/>
                <a:gd name="T79" fmla="*/ 90 h 866"/>
                <a:gd name="T80" fmla="*/ 206 w 1252"/>
                <a:gd name="T81" fmla="*/ 92 h 866"/>
                <a:gd name="T82" fmla="*/ 210 w 1252"/>
                <a:gd name="T83" fmla="*/ 92 h 866"/>
                <a:gd name="T84" fmla="*/ 210 w 1252"/>
                <a:gd name="T85" fmla="*/ 92 h 866"/>
                <a:gd name="T86" fmla="*/ 232 w 1252"/>
                <a:gd name="T87" fmla="*/ 96 h 866"/>
                <a:gd name="T88" fmla="*/ 270 w 1252"/>
                <a:gd name="T89" fmla="*/ 118 h 866"/>
                <a:gd name="T90" fmla="*/ 298 w 1252"/>
                <a:gd name="T91" fmla="*/ 154 h 866"/>
                <a:gd name="T92" fmla="*/ 314 w 1252"/>
                <a:gd name="T93" fmla="*/ 200 h 866"/>
                <a:gd name="T94" fmla="*/ 316 w 1252"/>
                <a:gd name="T95" fmla="*/ 226 h 866"/>
                <a:gd name="T96" fmla="*/ 314 w 1252"/>
                <a:gd name="T97" fmla="*/ 252 h 866"/>
                <a:gd name="T98" fmla="*/ 296 w 1252"/>
                <a:gd name="T99" fmla="*/ 300 h 866"/>
                <a:gd name="T100" fmla="*/ 266 w 1252"/>
                <a:gd name="T101" fmla="*/ 336 h 866"/>
                <a:gd name="T102" fmla="*/ 246 w 1252"/>
                <a:gd name="T103" fmla="*/ 348 h 866"/>
                <a:gd name="T104" fmla="*/ 224 w 1252"/>
                <a:gd name="T105" fmla="*/ 356 h 866"/>
                <a:gd name="T106" fmla="*/ 200 w 1252"/>
                <a:gd name="T107" fmla="*/ 360 h 866"/>
                <a:gd name="T108" fmla="*/ 200 w 1252"/>
                <a:gd name="T109" fmla="*/ 360 h 866"/>
                <a:gd name="T110" fmla="*/ 162 w 1252"/>
                <a:gd name="T111" fmla="*/ 354 h 866"/>
                <a:gd name="T112" fmla="*/ 128 w 1252"/>
                <a:gd name="T113" fmla="*/ 338 h 866"/>
                <a:gd name="T114" fmla="*/ 108 w 1252"/>
                <a:gd name="T115" fmla="*/ 324 h 866"/>
                <a:gd name="T116" fmla="*/ 56 w 1252"/>
                <a:gd name="T117" fmla="*/ 306 h 866"/>
                <a:gd name="T118" fmla="*/ 0 w 1252"/>
                <a:gd name="T119" fmla="*/ 306 h 866"/>
                <a:gd name="T120" fmla="*/ 620 w 1252"/>
                <a:gd name="T121" fmla="*/ 866 h 866"/>
                <a:gd name="T122" fmla="*/ 614 w 1252"/>
                <a:gd name="T123" fmla="*/ 78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2" h="866">
                  <a:moveTo>
                    <a:pt x="614" y="780"/>
                  </a:moveTo>
                  <a:lnTo>
                    <a:pt x="614" y="780"/>
                  </a:lnTo>
                  <a:lnTo>
                    <a:pt x="604" y="758"/>
                  </a:lnTo>
                  <a:lnTo>
                    <a:pt x="588" y="734"/>
                  </a:lnTo>
                  <a:lnTo>
                    <a:pt x="588" y="734"/>
                  </a:lnTo>
                  <a:lnTo>
                    <a:pt x="578" y="716"/>
                  </a:lnTo>
                  <a:lnTo>
                    <a:pt x="570" y="698"/>
                  </a:lnTo>
                  <a:lnTo>
                    <a:pt x="566" y="678"/>
                  </a:lnTo>
                  <a:lnTo>
                    <a:pt x="568" y="656"/>
                  </a:lnTo>
                  <a:lnTo>
                    <a:pt x="568" y="656"/>
                  </a:lnTo>
                  <a:lnTo>
                    <a:pt x="568" y="654"/>
                  </a:lnTo>
                  <a:lnTo>
                    <a:pt x="568" y="652"/>
                  </a:lnTo>
                  <a:lnTo>
                    <a:pt x="568" y="652"/>
                  </a:lnTo>
                  <a:lnTo>
                    <a:pt x="568" y="652"/>
                  </a:lnTo>
                  <a:lnTo>
                    <a:pt x="570" y="640"/>
                  </a:lnTo>
                  <a:lnTo>
                    <a:pt x="572" y="630"/>
                  </a:lnTo>
                  <a:lnTo>
                    <a:pt x="580" y="610"/>
                  </a:lnTo>
                  <a:lnTo>
                    <a:pt x="594" y="592"/>
                  </a:lnTo>
                  <a:lnTo>
                    <a:pt x="610" y="576"/>
                  </a:lnTo>
                  <a:lnTo>
                    <a:pt x="630" y="564"/>
                  </a:lnTo>
                  <a:lnTo>
                    <a:pt x="652" y="554"/>
                  </a:lnTo>
                  <a:lnTo>
                    <a:pt x="676" y="548"/>
                  </a:lnTo>
                  <a:lnTo>
                    <a:pt x="702" y="546"/>
                  </a:lnTo>
                  <a:lnTo>
                    <a:pt x="702" y="546"/>
                  </a:lnTo>
                  <a:lnTo>
                    <a:pt x="714" y="546"/>
                  </a:lnTo>
                  <a:lnTo>
                    <a:pt x="728" y="548"/>
                  </a:lnTo>
                  <a:lnTo>
                    <a:pt x="754" y="554"/>
                  </a:lnTo>
                  <a:lnTo>
                    <a:pt x="776" y="566"/>
                  </a:lnTo>
                  <a:lnTo>
                    <a:pt x="796" y="580"/>
                  </a:lnTo>
                  <a:lnTo>
                    <a:pt x="812" y="596"/>
                  </a:lnTo>
                  <a:lnTo>
                    <a:pt x="820" y="606"/>
                  </a:lnTo>
                  <a:lnTo>
                    <a:pt x="824" y="616"/>
                  </a:lnTo>
                  <a:lnTo>
                    <a:pt x="830" y="628"/>
                  </a:lnTo>
                  <a:lnTo>
                    <a:pt x="832" y="638"/>
                  </a:lnTo>
                  <a:lnTo>
                    <a:pt x="834" y="650"/>
                  </a:lnTo>
                  <a:lnTo>
                    <a:pt x="836" y="662"/>
                  </a:lnTo>
                  <a:lnTo>
                    <a:pt x="836" y="662"/>
                  </a:lnTo>
                  <a:lnTo>
                    <a:pt x="836" y="662"/>
                  </a:lnTo>
                  <a:lnTo>
                    <a:pt x="834" y="682"/>
                  </a:lnTo>
                  <a:lnTo>
                    <a:pt x="830" y="700"/>
                  </a:lnTo>
                  <a:lnTo>
                    <a:pt x="824" y="718"/>
                  </a:lnTo>
                  <a:lnTo>
                    <a:pt x="814" y="734"/>
                  </a:lnTo>
                  <a:lnTo>
                    <a:pt x="814" y="734"/>
                  </a:lnTo>
                  <a:lnTo>
                    <a:pt x="800" y="756"/>
                  </a:lnTo>
                  <a:lnTo>
                    <a:pt x="790" y="776"/>
                  </a:lnTo>
                  <a:lnTo>
                    <a:pt x="782" y="806"/>
                  </a:lnTo>
                  <a:lnTo>
                    <a:pt x="782" y="806"/>
                  </a:lnTo>
                  <a:lnTo>
                    <a:pt x="782" y="866"/>
                  </a:lnTo>
                  <a:lnTo>
                    <a:pt x="1252" y="866"/>
                  </a:lnTo>
                  <a:lnTo>
                    <a:pt x="1252" y="866"/>
                  </a:lnTo>
                  <a:lnTo>
                    <a:pt x="1204" y="780"/>
                  </a:lnTo>
                  <a:lnTo>
                    <a:pt x="1154" y="688"/>
                  </a:lnTo>
                  <a:lnTo>
                    <a:pt x="1096" y="578"/>
                  </a:lnTo>
                  <a:lnTo>
                    <a:pt x="1068" y="518"/>
                  </a:lnTo>
                  <a:lnTo>
                    <a:pt x="1038" y="458"/>
                  </a:lnTo>
                  <a:lnTo>
                    <a:pt x="1012" y="398"/>
                  </a:lnTo>
                  <a:lnTo>
                    <a:pt x="988" y="338"/>
                  </a:lnTo>
                  <a:lnTo>
                    <a:pt x="966" y="282"/>
                  </a:lnTo>
                  <a:lnTo>
                    <a:pt x="950" y="230"/>
                  </a:lnTo>
                  <a:lnTo>
                    <a:pt x="938" y="182"/>
                  </a:lnTo>
                  <a:lnTo>
                    <a:pt x="936" y="162"/>
                  </a:lnTo>
                  <a:lnTo>
                    <a:pt x="934" y="142"/>
                  </a:lnTo>
                  <a:lnTo>
                    <a:pt x="934" y="142"/>
                  </a:lnTo>
                  <a:lnTo>
                    <a:pt x="934" y="130"/>
                  </a:lnTo>
                  <a:lnTo>
                    <a:pt x="936" y="118"/>
                  </a:lnTo>
                  <a:lnTo>
                    <a:pt x="944" y="92"/>
                  </a:lnTo>
                  <a:lnTo>
                    <a:pt x="954" y="56"/>
                  </a:lnTo>
                  <a:lnTo>
                    <a:pt x="960" y="30"/>
                  </a:lnTo>
                  <a:lnTo>
                    <a:pt x="964" y="0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56" y="144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106" y="128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46" y="102"/>
                  </a:lnTo>
                  <a:lnTo>
                    <a:pt x="166" y="94"/>
                  </a:lnTo>
                  <a:lnTo>
                    <a:pt x="186" y="90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10" y="92"/>
                  </a:lnTo>
                  <a:lnTo>
                    <a:pt x="210" y="92"/>
                  </a:lnTo>
                  <a:lnTo>
                    <a:pt x="210" y="92"/>
                  </a:lnTo>
                  <a:lnTo>
                    <a:pt x="210" y="92"/>
                  </a:lnTo>
                  <a:lnTo>
                    <a:pt x="222" y="94"/>
                  </a:lnTo>
                  <a:lnTo>
                    <a:pt x="232" y="96"/>
                  </a:lnTo>
                  <a:lnTo>
                    <a:pt x="252" y="106"/>
                  </a:lnTo>
                  <a:lnTo>
                    <a:pt x="270" y="118"/>
                  </a:lnTo>
                  <a:lnTo>
                    <a:pt x="286" y="134"/>
                  </a:lnTo>
                  <a:lnTo>
                    <a:pt x="298" y="154"/>
                  </a:lnTo>
                  <a:lnTo>
                    <a:pt x="308" y="176"/>
                  </a:lnTo>
                  <a:lnTo>
                    <a:pt x="314" y="200"/>
                  </a:lnTo>
                  <a:lnTo>
                    <a:pt x="316" y="226"/>
                  </a:lnTo>
                  <a:lnTo>
                    <a:pt x="316" y="226"/>
                  </a:lnTo>
                  <a:lnTo>
                    <a:pt x="316" y="240"/>
                  </a:lnTo>
                  <a:lnTo>
                    <a:pt x="314" y="252"/>
                  </a:lnTo>
                  <a:lnTo>
                    <a:pt x="308" y="278"/>
                  </a:lnTo>
                  <a:lnTo>
                    <a:pt x="296" y="300"/>
                  </a:lnTo>
                  <a:lnTo>
                    <a:pt x="282" y="320"/>
                  </a:lnTo>
                  <a:lnTo>
                    <a:pt x="266" y="336"/>
                  </a:lnTo>
                  <a:lnTo>
                    <a:pt x="256" y="344"/>
                  </a:lnTo>
                  <a:lnTo>
                    <a:pt x="246" y="348"/>
                  </a:lnTo>
                  <a:lnTo>
                    <a:pt x="236" y="354"/>
                  </a:lnTo>
                  <a:lnTo>
                    <a:pt x="224" y="356"/>
                  </a:lnTo>
                  <a:lnTo>
                    <a:pt x="212" y="358"/>
                  </a:lnTo>
                  <a:lnTo>
                    <a:pt x="200" y="360"/>
                  </a:lnTo>
                  <a:lnTo>
                    <a:pt x="200" y="360"/>
                  </a:lnTo>
                  <a:lnTo>
                    <a:pt x="200" y="360"/>
                  </a:lnTo>
                  <a:lnTo>
                    <a:pt x="182" y="358"/>
                  </a:lnTo>
                  <a:lnTo>
                    <a:pt x="162" y="354"/>
                  </a:lnTo>
                  <a:lnTo>
                    <a:pt x="146" y="348"/>
                  </a:lnTo>
                  <a:lnTo>
                    <a:pt x="128" y="338"/>
                  </a:lnTo>
                  <a:lnTo>
                    <a:pt x="128" y="338"/>
                  </a:lnTo>
                  <a:lnTo>
                    <a:pt x="108" y="324"/>
                  </a:lnTo>
                  <a:lnTo>
                    <a:pt x="88" y="314"/>
                  </a:lnTo>
                  <a:lnTo>
                    <a:pt x="56" y="306"/>
                  </a:lnTo>
                  <a:lnTo>
                    <a:pt x="56" y="306"/>
                  </a:lnTo>
                  <a:lnTo>
                    <a:pt x="0" y="306"/>
                  </a:lnTo>
                  <a:lnTo>
                    <a:pt x="0" y="866"/>
                  </a:lnTo>
                  <a:lnTo>
                    <a:pt x="620" y="866"/>
                  </a:lnTo>
                  <a:lnTo>
                    <a:pt x="620" y="806"/>
                  </a:lnTo>
                  <a:lnTo>
                    <a:pt x="614" y="7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3" name="Freeform 840"/>
            <p:cNvSpPr>
              <a:spLocks/>
            </p:cNvSpPr>
            <p:nvPr/>
          </p:nvSpPr>
          <p:spPr bwMode="auto">
            <a:xfrm>
              <a:off x="13692188" y="8677275"/>
              <a:ext cx="288925" cy="758825"/>
            </a:xfrm>
            <a:custGeom>
              <a:avLst/>
              <a:gdLst>
                <a:gd name="T0" fmla="*/ 136 w 182"/>
                <a:gd name="T1" fmla="*/ 186 h 478"/>
                <a:gd name="T2" fmla="*/ 136 w 182"/>
                <a:gd name="T3" fmla="*/ 186 h 478"/>
                <a:gd name="T4" fmla="*/ 136 w 182"/>
                <a:gd name="T5" fmla="*/ 186 h 478"/>
                <a:gd name="T6" fmla="*/ 142 w 182"/>
                <a:gd name="T7" fmla="*/ 170 h 478"/>
                <a:gd name="T8" fmla="*/ 148 w 182"/>
                <a:gd name="T9" fmla="*/ 158 h 478"/>
                <a:gd name="T10" fmla="*/ 156 w 182"/>
                <a:gd name="T11" fmla="*/ 144 h 478"/>
                <a:gd name="T12" fmla="*/ 166 w 182"/>
                <a:gd name="T13" fmla="*/ 130 h 478"/>
                <a:gd name="T14" fmla="*/ 166 w 182"/>
                <a:gd name="T15" fmla="*/ 130 h 478"/>
                <a:gd name="T16" fmla="*/ 174 w 182"/>
                <a:gd name="T17" fmla="*/ 116 h 478"/>
                <a:gd name="T18" fmla="*/ 180 w 182"/>
                <a:gd name="T19" fmla="*/ 104 h 478"/>
                <a:gd name="T20" fmla="*/ 182 w 182"/>
                <a:gd name="T21" fmla="*/ 88 h 478"/>
                <a:gd name="T22" fmla="*/ 182 w 182"/>
                <a:gd name="T23" fmla="*/ 72 h 478"/>
                <a:gd name="T24" fmla="*/ 182 w 182"/>
                <a:gd name="T25" fmla="*/ 72 h 478"/>
                <a:gd name="T26" fmla="*/ 182 w 182"/>
                <a:gd name="T27" fmla="*/ 72 h 478"/>
                <a:gd name="T28" fmla="*/ 178 w 182"/>
                <a:gd name="T29" fmla="*/ 58 h 478"/>
                <a:gd name="T30" fmla="*/ 172 w 182"/>
                <a:gd name="T31" fmla="*/ 44 h 478"/>
                <a:gd name="T32" fmla="*/ 164 w 182"/>
                <a:gd name="T33" fmla="*/ 32 h 478"/>
                <a:gd name="T34" fmla="*/ 154 w 182"/>
                <a:gd name="T35" fmla="*/ 20 h 478"/>
                <a:gd name="T36" fmla="*/ 140 w 182"/>
                <a:gd name="T37" fmla="*/ 12 h 478"/>
                <a:gd name="T38" fmla="*/ 124 w 182"/>
                <a:gd name="T39" fmla="*/ 4 h 478"/>
                <a:gd name="T40" fmla="*/ 108 w 182"/>
                <a:gd name="T41" fmla="*/ 0 h 478"/>
                <a:gd name="T42" fmla="*/ 92 w 182"/>
                <a:gd name="T43" fmla="*/ 0 h 478"/>
                <a:gd name="T44" fmla="*/ 92 w 182"/>
                <a:gd name="T45" fmla="*/ 0 h 478"/>
                <a:gd name="T46" fmla="*/ 72 w 182"/>
                <a:gd name="T47" fmla="*/ 0 h 478"/>
                <a:gd name="T48" fmla="*/ 56 w 182"/>
                <a:gd name="T49" fmla="*/ 6 h 478"/>
                <a:gd name="T50" fmla="*/ 40 w 182"/>
                <a:gd name="T51" fmla="*/ 12 h 478"/>
                <a:gd name="T52" fmla="*/ 26 w 182"/>
                <a:gd name="T53" fmla="*/ 22 h 478"/>
                <a:gd name="T54" fmla="*/ 16 w 182"/>
                <a:gd name="T55" fmla="*/ 34 h 478"/>
                <a:gd name="T56" fmla="*/ 8 w 182"/>
                <a:gd name="T57" fmla="*/ 48 h 478"/>
                <a:gd name="T58" fmla="*/ 2 w 182"/>
                <a:gd name="T59" fmla="*/ 62 h 478"/>
                <a:gd name="T60" fmla="*/ 0 w 182"/>
                <a:gd name="T61" fmla="*/ 78 h 478"/>
                <a:gd name="T62" fmla="*/ 0 w 182"/>
                <a:gd name="T63" fmla="*/ 78 h 478"/>
                <a:gd name="T64" fmla="*/ 0 w 182"/>
                <a:gd name="T65" fmla="*/ 78 h 478"/>
                <a:gd name="T66" fmla="*/ 0 w 182"/>
                <a:gd name="T67" fmla="*/ 92 h 478"/>
                <a:gd name="T68" fmla="*/ 2 w 182"/>
                <a:gd name="T69" fmla="*/ 106 h 478"/>
                <a:gd name="T70" fmla="*/ 8 w 182"/>
                <a:gd name="T71" fmla="*/ 118 h 478"/>
                <a:gd name="T72" fmla="*/ 14 w 182"/>
                <a:gd name="T73" fmla="*/ 130 h 478"/>
                <a:gd name="T74" fmla="*/ 14 w 182"/>
                <a:gd name="T75" fmla="*/ 130 h 478"/>
                <a:gd name="T76" fmla="*/ 32 w 182"/>
                <a:gd name="T77" fmla="*/ 156 h 478"/>
                <a:gd name="T78" fmla="*/ 44 w 182"/>
                <a:gd name="T79" fmla="*/ 182 h 478"/>
                <a:gd name="T80" fmla="*/ 44 w 182"/>
                <a:gd name="T81" fmla="*/ 182 h 478"/>
                <a:gd name="T82" fmla="*/ 54 w 182"/>
                <a:gd name="T83" fmla="*/ 222 h 478"/>
                <a:gd name="T84" fmla="*/ 54 w 182"/>
                <a:gd name="T85" fmla="*/ 478 h 478"/>
                <a:gd name="T86" fmla="*/ 126 w 182"/>
                <a:gd name="T87" fmla="*/ 478 h 478"/>
                <a:gd name="T88" fmla="*/ 128 w 182"/>
                <a:gd name="T89" fmla="*/ 222 h 478"/>
                <a:gd name="T90" fmla="*/ 136 w 182"/>
                <a:gd name="T91" fmla="*/ 18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478">
                  <a:moveTo>
                    <a:pt x="136" y="186"/>
                  </a:moveTo>
                  <a:lnTo>
                    <a:pt x="136" y="186"/>
                  </a:lnTo>
                  <a:lnTo>
                    <a:pt x="136" y="186"/>
                  </a:lnTo>
                  <a:lnTo>
                    <a:pt x="142" y="170"/>
                  </a:lnTo>
                  <a:lnTo>
                    <a:pt x="148" y="158"/>
                  </a:lnTo>
                  <a:lnTo>
                    <a:pt x="156" y="144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74" y="116"/>
                  </a:lnTo>
                  <a:lnTo>
                    <a:pt x="180" y="104"/>
                  </a:lnTo>
                  <a:lnTo>
                    <a:pt x="182" y="88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78" y="58"/>
                  </a:lnTo>
                  <a:lnTo>
                    <a:pt x="172" y="44"/>
                  </a:lnTo>
                  <a:lnTo>
                    <a:pt x="164" y="32"/>
                  </a:lnTo>
                  <a:lnTo>
                    <a:pt x="154" y="20"/>
                  </a:lnTo>
                  <a:lnTo>
                    <a:pt x="140" y="12"/>
                  </a:lnTo>
                  <a:lnTo>
                    <a:pt x="124" y="4"/>
                  </a:lnTo>
                  <a:lnTo>
                    <a:pt x="10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2" y="0"/>
                  </a:lnTo>
                  <a:lnTo>
                    <a:pt x="56" y="6"/>
                  </a:lnTo>
                  <a:lnTo>
                    <a:pt x="40" y="12"/>
                  </a:lnTo>
                  <a:lnTo>
                    <a:pt x="26" y="22"/>
                  </a:lnTo>
                  <a:lnTo>
                    <a:pt x="16" y="34"/>
                  </a:lnTo>
                  <a:lnTo>
                    <a:pt x="8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6"/>
                  </a:lnTo>
                  <a:lnTo>
                    <a:pt x="8" y="118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32" y="156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54" y="222"/>
                  </a:lnTo>
                  <a:lnTo>
                    <a:pt x="54" y="478"/>
                  </a:lnTo>
                  <a:lnTo>
                    <a:pt x="126" y="478"/>
                  </a:lnTo>
                  <a:lnTo>
                    <a:pt x="128" y="222"/>
                  </a:lnTo>
                  <a:lnTo>
                    <a:pt x="136" y="1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4" name="Freeform 841"/>
            <p:cNvSpPr>
              <a:spLocks/>
            </p:cNvSpPr>
            <p:nvPr/>
          </p:nvSpPr>
          <p:spPr bwMode="auto">
            <a:xfrm>
              <a:off x="8548688" y="6146800"/>
              <a:ext cx="1425575" cy="1371600"/>
            </a:xfrm>
            <a:custGeom>
              <a:avLst/>
              <a:gdLst>
                <a:gd name="T0" fmla="*/ 318 w 898"/>
                <a:gd name="T1" fmla="*/ 0 h 864"/>
                <a:gd name="T2" fmla="*/ 284 w 898"/>
                <a:gd name="T3" fmla="*/ 52 h 864"/>
                <a:gd name="T4" fmla="*/ 224 w 898"/>
                <a:gd name="T5" fmla="*/ 156 h 864"/>
                <a:gd name="T6" fmla="*/ 198 w 898"/>
                <a:gd name="T7" fmla="*/ 206 h 864"/>
                <a:gd name="T8" fmla="*/ 134 w 898"/>
                <a:gd name="T9" fmla="*/ 352 h 864"/>
                <a:gd name="T10" fmla="*/ 76 w 898"/>
                <a:gd name="T11" fmla="*/ 510 h 864"/>
                <a:gd name="T12" fmla="*/ 32 w 898"/>
                <a:gd name="T13" fmla="*/ 682 h 864"/>
                <a:gd name="T14" fmla="*/ 0 w 898"/>
                <a:gd name="T15" fmla="*/ 864 h 864"/>
                <a:gd name="T16" fmla="*/ 542 w 898"/>
                <a:gd name="T17" fmla="*/ 782 h 864"/>
                <a:gd name="T18" fmla="*/ 536 w 898"/>
                <a:gd name="T19" fmla="*/ 756 h 864"/>
                <a:gd name="T20" fmla="*/ 510 w 898"/>
                <a:gd name="T21" fmla="*/ 710 h 864"/>
                <a:gd name="T22" fmla="*/ 500 w 898"/>
                <a:gd name="T23" fmla="*/ 692 h 864"/>
                <a:gd name="T24" fmla="*/ 488 w 898"/>
                <a:gd name="T25" fmla="*/ 654 h 864"/>
                <a:gd name="T26" fmla="*/ 488 w 898"/>
                <a:gd name="T27" fmla="*/ 632 h 864"/>
                <a:gd name="T28" fmla="*/ 490 w 898"/>
                <a:gd name="T29" fmla="*/ 628 h 864"/>
                <a:gd name="T30" fmla="*/ 490 w 898"/>
                <a:gd name="T31" fmla="*/ 628 h 864"/>
                <a:gd name="T32" fmla="*/ 494 w 898"/>
                <a:gd name="T33" fmla="*/ 606 h 864"/>
                <a:gd name="T34" fmla="*/ 516 w 898"/>
                <a:gd name="T35" fmla="*/ 568 h 864"/>
                <a:gd name="T36" fmla="*/ 552 w 898"/>
                <a:gd name="T37" fmla="*/ 540 h 864"/>
                <a:gd name="T38" fmla="*/ 598 w 898"/>
                <a:gd name="T39" fmla="*/ 524 h 864"/>
                <a:gd name="T40" fmla="*/ 622 w 898"/>
                <a:gd name="T41" fmla="*/ 522 h 864"/>
                <a:gd name="T42" fmla="*/ 650 w 898"/>
                <a:gd name="T43" fmla="*/ 524 h 864"/>
                <a:gd name="T44" fmla="*/ 698 w 898"/>
                <a:gd name="T45" fmla="*/ 542 h 864"/>
                <a:gd name="T46" fmla="*/ 734 w 898"/>
                <a:gd name="T47" fmla="*/ 574 h 864"/>
                <a:gd name="T48" fmla="*/ 746 w 898"/>
                <a:gd name="T49" fmla="*/ 592 h 864"/>
                <a:gd name="T50" fmla="*/ 754 w 898"/>
                <a:gd name="T51" fmla="*/ 614 h 864"/>
                <a:gd name="T52" fmla="*/ 758 w 898"/>
                <a:gd name="T53" fmla="*/ 638 h 864"/>
                <a:gd name="T54" fmla="*/ 756 w 898"/>
                <a:gd name="T55" fmla="*/ 638 h 864"/>
                <a:gd name="T56" fmla="*/ 752 w 898"/>
                <a:gd name="T57" fmla="*/ 676 h 864"/>
                <a:gd name="T58" fmla="*/ 736 w 898"/>
                <a:gd name="T59" fmla="*/ 710 h 864"/>
                <a:gd name="T60" fmla="*/ 722 w 898"/>
                <a:gd name="T61" fmla="*/ 732 h 864"/>
                <a:gd name="T62" fmla="*/ 704 w 898"/>
                <a:gd name="T63" fmla="*/ 782 h 864"/>
                <a:gd name="T64" fmla="*/ 704 w 898"/>
                <a:gd name="T65" fmla="*/ 864 h 864"/>
                <a:gd name="T66" fmla="*/ 898 w 898"/>
                <a:gd name="T6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8" h="864">
                  <a:moveTo>
                    <a:pt x="898" y="0"/>
                  </a:moveTo>
                  <a:lnTo>
                    <a:pt x="318" y="0"/>
                  </a:lnTo>
                  <a:lnTo>
                    <a:pt x="318" y="0"/>
                  </a:lnTo>
                  <a:lnTo>
                    <a:pt x="284" y="52"/>
                  </a:lnTo>
                  <a:lnTo>
                    <a:pt x="252" y="104"/>
                  </a:lnTo>
                  <a:lnTo>
                    <a:pt x="224" y="156"/>
                  </a:lnTo>
                  <a:lnTo>
                    <a:pt x="198" y="206"/>
                  </a:lnTo>
                  <a:lnTo>
                    <a:pt x="198" y="206"/>
                  </a:lnTo>
                  <a:lnTo>
                    <a:pt x="166" y="276"/>
                  </a:lnTo>
                  <a:lnTo>
                    <a:pt x="134" y="352"/>
                  </a:lnTo>
                  <a:lnTo>
                    <a:pt x="104" y="430"/>
                  </a:lnTo>
                  <a:lnTo>
                    <a:pt x="76" y="510"/>
                  </a:lnTo>
                  <a:lnTo>
                    <a:pt x="52" y="596"/>
                  </a:lnTo>
                  <a:lnTo>
                    <a:pt x="32" y="682"/>
                  </a:lnTo>
                  <a:lnTo>
                    <a:pt x="14" y="772"/>
                  </a:lnTo>
                  <a:lnTo>
                    <a:pt x="0" y="864"/>
                  </a:lnTo>
                  <a:lnTo>
                    <a:pt x="542" y="864"/>
                  </a:lnTo>
                  <a:lnTo>
                    <a:pt x="542" y="782"/>
                  </a:lnTo>
                  <a:lnTo>
                    <a:pt x="536" y="756"/>
                  </a:lnTo>
                  <a:lnTo>
                    <a:pt x="536" y="756"/>
                  </a:lnTo>
                  <a:lnTo>
                    <a:pt x="526" y="734"/>
                  </a:lnTo>
                  <a:lnTo>
                    <a:pt x="510" y="710"/>
                  </a:lnTo>
                  <a:lnTo>
                    <a:pt x="510" y="710"/>
                  </a:lnTo>
                  <a:lnTo>
                    <a:pt x="500" y="692"/>
                  </a:lnTo>
                  <a:lnTo>
                    <a:pt x="492" y="674"/>
                  </a:lnTo>
                  <a:lnTo>
                    <a:pt x="488" y="654"/>
                  </a:lnTo>
                  <a:lnTo>
                    <a:pt x="488" y="632"/>
                  </a:lnTo>
                  <a:lnTo>
                    <a:pt x="488" y="632"/>
                  </a:lnTo>
                  <a:lnTo>
                    <a:pt x="490" y="630"/>
                  </a:lnTo>
                  <a:lnTo>
                    <a:pt x="490" y="628"/>
                  </a:lnTo>
                  <a:lnTo>
                    <a:pt x="490" y="628"/>
                  </a:lnTo>
                  <a:lnTo>
                    <a:pt x="490" y="628"/>
                  </a:lnTo>
                  <a:lnTo>
                    <a:pt x="490" y="618"/>
                  </a:lnTo>
                  <a:lnTo>
                    <a:pt x="494" y="606"/>
                  </a:lnTo>
                  <a:lnTo>
                    <a:pt x="502" y="586"/>
                  </a:lnTo>
                  <a:lnTo>
                    <a:pt x="516" y="568"/>
                  </a:lnTo>
                  <a:lnTo>
                    <a:pt x="532" y="552"/>
                  </a:lnTo>
                  <a:lnTo>
                    <a:pt x="552" y="540"/>
                  </a:lnTo>
                  <a:lnTo>
                    <a:pt x="574" y="530"/>
                  </a:lnTo>
                  <a:lnTo>
                    <a:pt x="598" y="524"/>
                  </a:lnTo>
                  <a:lnTo>
                    <a:pt x="622" y="522"/>
                  </a:lnTo>
                  <a:lnTo>
                    <a:pt x="622" y="522"/>
                  </a:lnTo>
                  <a:lnTo>
                    <a:pt x="636" y="522"/>
                  </a:lnTo>
                  <a:lnTo>
                    <a:pt x="650" y="524"/>
                  </a:lnTo>
                  <a:lnTo>
                    <a:pt x="676" y="532"/>
                  </a:lnTo>
                  <a:lnTo>
                    <a:pt x="698" y="542"/>
                  </a:lnTo>
                  <a:lnTo>
                    <a:pt x="718" y="556"/>
                  </a:lnTo>
                  <a:lnTo>
                    <a:pt x="734" y="574"/>
                  </a:lnTo>
                  <a:lnTo>
                    <a:pt x="740" y="582"/>
                  </a:lnTo>
                  <a:lnTo>
                    <a:pt x="746" y="592"/>
                  </a:lnTo>
                  <a:lnTo>
                    <a:pt x="752" y="604"/>
                  </a:lnTo>
                  <a:lnTo>
                    <a:pt x="754" y="614"/>
                  </a:lnTo>
                  <a:lnTo>
                    <a:pt x="756" y="626"/>
                  </a:lnTo>
                  <a:lnTo>
                    <a:pt x="758" y="638"/>
                  </a:lnTo>
                  <a:lnTo>
                    <a:pt x="756" y="638"/>
                  </a:lnTo>
                  <a:lnTo>
                    <a:pt x="756" y="638"/>
                  </a:lnTo>
                  <a:lnTo>
                    <a:pt x="756" y="658"/>
                  </a:lnTo>
                  <a:lnTo>
                    <a:pt x="752" y="676"/>
                  </a:lnTo>
                  <a:lnTo>
                    <a:pt x="746" y="694"/>
                  </a:lnTo>
                  <a:lnTo>
                    <a:pt x="736" y="710"/>
                  </a:lnTo>
                  <a:lnTo>
                    <a:pt x="736" y="710"/>
                  </a:lnTo>
                  <a:lnTo>
                    <a:pt x="722" y="732"/>
                  </a:lnTo>
                  <a:lnTo>
                    <a:pt x="712" y="752"/>
                  </a:lnTo>
                  <a:lnTo>
                    <a:pt x="704" y="782"/>
                  </a:lnTo>
                  <a:lnTo>
                    <a:pt x="704" y="782"/>
                  </a:lnTo>
                  <a:lnTo>
                    <a:pt x="704" y="864"/>
                  </a:lnTo>
                  <a:lnTo>
                    <a:pt x="898" y="864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5" name="Freeform 842"/>
            <p:cNvSpPr>
              <a:spLocks/>
            </p:cNvSpPr>
            <p:nvPr/>
          </p:nvSpPr>
          <p:spPr bwMode="auto">
            <a:xfrm>
              <a:off x="9393238" y="7035800"/>
              <a:ext cx="288925" cy="714375"/>
            </a:xfrm>
            <a:custGeom>
              <a:avLst/>
              <a:gdLst>
                <a:gd name="T0" fmla="*/ 136 w 182"/>
                <a:gd name="T1" fmla="*/ 186 h 450"/>
                <a:gd name="T2" fmla="*/ 136 w 182"/>
                <a:gd name="T3" fmla="*/ 186 h 450"/>
                <a:gd name="T4" fmla="*/ 136 w 182"/>
                <a:gd name="T5" fmla="*/ 186 h 450"/>
                <a:gd name="T6" fmla="*/ 142 w 182"/>
                <a:gd name="T7" fmla="*/ 170 h 450"/>
                <a:gd name="T8" fmla="*/ 148 w 182"/>
                <a:gd name="T9" fmla="*/ 158 h 450"/>
                <a:gd name="T10" fmla="*/ 156 w 182"/>
                <a:gd name="T11" fmla="*/ 144 h 450"/>
                <a:gd name="T12" fmla="*/ 166 w 182"/>
                <a:gd name="T13" fmla="*/ 130 h 450"/>
                <a:gd name="T14" fmla="*/ 166 w 182"/>
                <a:gd name="T15" fmla="*/ 130 h 450"/>
                <a:gd name="T16" fmla="*/ 174 w 182"/>
                <a:gd name="T17" fmla="*/ 118 h 450"/>
                <a:gd name="T18" fmla="*/ 180 w 182"/>
                <a:gd name="T19" fmla="*/ 104 h 450"/>
                <a:gd name="T20" fmla="*/ 182 w 182"/>
                <a:gd name="T21" fmla="*/ 88 h 450"/>
                <a:gd name="T22" fmla="*/ 180 w 182"/>
                <a:gd name="T23" fmla="*/ 72 h 450"/>
                <a:gd name="T24" fmla="*/ 182 w 182"/>
                <a:gd name="T25" fmla="*/ 72 h 450"/>
                <a:gd name="T26" fmla="*/ 182 w 182"/>
                <a:gd name="T27" fmla="*/ 72 h 450"/>
                <a:gd name="T28" fmla="*/ 178 w 182"/>
                <a:gd name="T29" fmla="*/ 58 h 450"/>
                <a:gd name="T30" fmla="*/ 172 w 182"/>
                <a:gd name="T31" fmla="*/ 44 h 450"/>
                <a:gd name="T32" fmla="*/ 164 w 182"/>
                <a:gd name="T33" fmla="*/ 32 h 450"/>
                <a:gd name="T34" fmla="*/ 152 w 182"/>
                <a:gd name="T35" fmla="*/ 20 h 450"/>
                <a:gd name="T36" fmla="*/ 140 w 182"/>
                <a:gd name="T37" fmla="*/ 12 h 450"/>
                <a:gd name="T38" fmla="*/ 124 w 182"/>
                <a:gd name="T39" fmla="*/ 6 h 450"/>
                <a:gd name="T40" fmla="*/ 108 w 182"/>
                <a:gd name="T41" fmla="*/ 2 h 450"/>
                <a:gd name="T42" fmla="*/ 90 w 182"/>
                <a:gd name="T43" fmla="*/ 0 h 450"/>
                <a:gd name="T44" fmla="*/ 90 w 182"/>
                <a:gd name="T45" fmla="*/ 0 h 450"/>
                <a:gd name="T46" fmla="*/ 72 w 182"/>
                <a:gd name="T47" fmla="*/ 2 h 450"/>
                <a:gd name="T48" fmla="*/ 56 w 182"/>
                <a:gd name="T49" fmla="*/ 6 h 450"/>
                <a:gd name="T50" fmla="*/ 40 w 182"/>
                <a:gd name="T51" fmla="*/ 12 h 450"/>
                <a:gd name="T52" fmla="*/ 26 w 182"/>
                <a:gd name="T53" fmla="*/ 22 h 450"/>
                <a:gd name="T54" fmla="*/ 16 w 182"/>
                <a:gd name="T55" fmla="*/ 34 h 450"/>
                <a:gd name="T56" fmla="*/ 8 w 182"/>
                <a:gd name="T57" fmla="*/ 48 h 450"/>
                <a:gd name="T58" fmla="*/ 2 w 182"/>
                <a:gd name="T59" fmla="*/ 62 h 450"/>
                <a:gd name="T60" fmla="*/ 0 w 182"/>
                <a:gd name="T61" fmla="*/ 78 h 450"/>
                <a:gd name="T62" fmla="*/ 0 w 182"/>
                <a:gd name="T63" fmla="*/ 78 h 450"/>
                <a:gd name="T64" fmla="*/ 0 w 182"/>
                <a:gd name="T65" fmla="*/ 78 h 450"/>
                <a:gd name="T66" fmla="*/ 0 w 182"/>
                <a:gd name="T67" fmla="*/ 92 h 450"/>
                <a:gd name="T68" fmla="*/ 2 w 182"/>
                <a:gd name="T69" fmla="*/ 106 h 450"/>
                <a:gd name="T70" fmla="*/ 8 w 182"/>
                <a:gd name="T71" fmla="*/ 118 h 450"/>
                <a:gd name="T72" fmla="*/ 14 w 182"/>
                <a:gd name="T73" fmla="*/ 130 h 450"/>
                <a:gd name="T74" fmla="*/ 14 w 182"/>
                <a:gd name="T75" fmla="*/ 130 h 450"/>
                <a:gd name="T76" fmla="*/ 32 w 182"/>
                <a:gd name="T77" fmla="*/ 156 h 450"/>
                <a:gd name="T78" fmla="*/ 44 w 182"/>
                <a:gd name="T79" fmla="*/ 182 h 450"/>
                <a:gd name="T80" fmla="*/ 44 w 182"/>
                <a:gd name="T81" fmla="*/ 182 h 450"/>
                <a:gd name="T82" fmla="*/ 54 w 182"/>
                <a:gd name="T83" fmla="*/ 222 h 450"/>
                <a:gd name="T84" fmla="*/ 54 w 182"/>
                <a:gd name="T85" fmla="*/ 450 h 450"/>
                <a:gd name="T86" fmla="*/ 126 w 182"/>
                <a:gd name="T87" fmla="*/ 450 h 450"/>
                <a:gd name="T88" fmla="*/ 128 w 182"/>
                <a:gd name="T89" fmla="*/ 222 h 450"/>
                <a:gd name="T90" fmla="*/ 136 w 182"/>
                <a:gd name="T91" fmla="*/ 18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450">
                  <a:moveTo>
                    <a:pt x="136" y="186"/>
                  </a:moveTo>
                  <a:lnTo>
                    <a:pt x="136" y="186"/>
                  </a:lnTo>
                  <a:lnTo>
                    <a:pt x="136" y="186"/>
                  </a:lnTo>
                  <a:lnTo>
                    <a:pt x="142" y="170"/>
                  </a:lnTo>
                  <a:lnTo>
                    <a:pt x="148" y="158"/>
                  </a:lnTo>
                  <a:lnTo>
                    <a:pt x="156" y="144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74" y="118"/>
                  </a:lnTo>
                  <a:lnTo>
                    <a:pt x="180" y="104"/>
                  </a:lnTo>
                  <a:lnTo>
                    <a:pt x="182" y="88"/>
                  </a:lnTo>
                  <a:lnTo>
                    <a:pt x="180" y="72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78" y="58"/>
                  </a:lnTo>
                  <a:lnTo>
                    <a:pt x="172" y="44"/>
                  </a:lnTo>
                  <a:lnTo>
                    <a:pt x="164" y="32"/>
                  </a:lnTo>
                  <a:lnTo>
                    <a:pt x="152" y="20"/>
                  </a:lnTo>
                  <a:lnTo>
                    <a:pt x="140" y="12"/>
                  </a:lnTo>
                  <a:lnTo>
                    <a:pt x="124" y="6"/>
                  </a:lnTo>
                  <a:lnTo>
                    <a:pt x="108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6" y="6"/>
                  </a:lnTo>
                  <a:lnTo>
                    <a:pt x="40" y="12"/>
                  </a:lnTo>
                  <a:lnTo>
                    <a:pt x="26" y="22"/>
                  </a:lnTo>
                  <a:lnTo>
                    <a:pt x="16" y="34"/>
                  </a:lnTo>
                  <a:lnTo>
                    <a:pt x="8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6"/>
                  </a:lnTo>
                  <a:lnTo>
                    <a:pt x="8" y="118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32" y="156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54" y="222"/>
                  </a:lnTo>
                  <a:lnTo>
                    <a:pt x="54" y="450"/>
                  </a:lnTo>
                  <a:lnTo>
                    <a:pt x="126" y="450"/>
                  </a:lnTo>
                  <a:lnTo>
                    <a:pt x="128" y="222"/>
                  </a:lnTo>
                  <a:lnTo>
                    <a:pt x="136" y="1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6" name="Freeform 843"/>
            <p:cNvSpPr>
              <a:spLocks/>
            </p:cNvSpPr>
            <p:nvPr/>
          </p:nvSpPr>
          <p:spPr bwMode="auto">
            <a:xfrm>
              <a:off x="12107863" y="5426075"/>
              <a:ext cx="288925" cy="720725"/>
            </a:xfrm>
            <a:custGeom>
              <a:avLst/>
              <a:gdLst>
                <a:gd name="T0" fmla="*/ 138 w 182"/>
                <a:gd name="T1" fmla="*/ 188 h 454"/>
                <a:gd name="T2" fmla="*/ 136 w 182"/>
                <a:gd name="T3" fmla="*/ 188 h 454"/>
                <a:gd name="T4" fmla="*/ 136 w 182"/>
                <a:gd name="T5" fmla="*/ 188 h 454"/>
                <a:gd name="T6" fmla="*/ 142 w 182"/>
                <a:gd name="T7" fmla="*/ 172 h 454"/>
                <a:gd name="T8" fmla="*/ 150 w 182"/>
                <a:gd name="T9" fmla="*/ 158 h 454"/>
                <a:gd name="T10" fmla="*/ 156 w 182"/>
                <a:gd name="T11" fmla="*/ 146 h 454"/>
                <a:gd name="T12" fmla="*/ 168 w 182"/>
                <a:gd name="T13" fmla="*/ 132 h 454"/>
                <a:gd name="T14" fmla="*/ 168 w 182"/>
                <a:gd name="T15" fmla="*/ 132 h 454"/>
                <a:gd name="T16" fmla="*/ 176 w 182"/>
                <a:gd name="T17" fmla="*/ 118 h 454"/>
                <a:gd name="T18" fmla="*/ 180 w 182"/>
                <a:gd name="T19" fmla="*/ 104 h 454"/>
                <a:gd name="T20" fmla="*/ 182 w 182"/>
                <a:gd name="T21" fmla="*/ 90 h 454"/>
                <a:gd name="T22" fmla="*/ 182 w 182"/>
                <a:gd name="T23" fmla="*/ 74 h 454"/>
                <a:gd name="T24" fmla="*/ 182 w 182"/>
                <a:gd name="T25" fmla="*/ 74 h 454"/>
                <a:gd name="T26" fmla="*/ 182 w 182"/>
                <a:gd name="T27" fmla="*/ 74 h 454"/>
                <a:gd name="T28" fmla="*/ 180 w 182"/>
                <a:gd name="T29" fmla="*/ 58 h 454"/>
                <a:gd name="T30" fmla="*/ 174 w 182"/>
                <a:gd name="T31" fmla="*/ 44 h 454"/>
                <a:gd name="T32" fmla="*/ 164 w 182"/>
                <a:gd name="T33" fmla="*/ 32 h 454"/>
                <a:gd name="T34" fmla="*/ 154 w 182"/>
                <a:gd name="T35" fmla="*/ 22 h 454"/>
                <a:gd name="T36" fmla="*/ 140 w 182"/>
                <a:gd name="T37" fmla="*/ 12 h 454"/>
                <a:gd name="T38" fmla="*/ 126 w 182"/>
                <a:gd name="T39" fmla="*/ 6 h 454"/>
                <a:gd name="T40" fmla="*/ 110 w 182"/>
                <a:gd name="T41" fmla="*/ 2 h 454"/>
                <a:gd name="T42" fmla="*/ 92 w 182"/>
                <a:gd name="T43" fmla="*/ 0 h 454"/>
                <a:gd name="T44" fmla="*/ 92 w 182"/>
                <a:gd name="T45" fmla="*/ 0 h 454"/>
                <a:gd name="T46" fmla="*/ 74 w 182"/>
                <a:gd name="T47" fmla="*/ 2 h 454"/>
                <a:gd name="T48" fmla="*/ 56 w 182"/>
                <a:gd name="T49" fmla="*/ 6 h 454"/>
                <a:gd name="T50" fmla="*/ 40 w 182"/>
                <a:gd name="T51" fmla="*/ 14 h 454"/>
                <a:gd name="T52" fmla="*/ 28 w 182"/>
                <a:gd name="T53" fmla="*/ 24 h 454"/>
                <a:gd name="T54" fmla="*/ 16 w 182"/>
                <a:gd name="T55" fmla="*/ 34 h 454"/>
                <a:gd name="T56" fmla="*/ 8 w 182"/>
                <a:gd name="T57" fmla="*/ 48 h 454"/>
                <a:gd name="T58" fmla="*/ 2 w 182"/>
                <a:gd name="T59" fmla="*/ 62 h 454"/>
                <a:gd name="T60" fmla="*/ 0 w 182"/>
                <a:gd name="T61" fmla="*/ 78 h 454"/>
                <a:gd name="T62" fmla="*/ 0 w 182"/>
                <a:gd name="T63" fmla="*/ 78 h 454"/>
                <a:gd name="T64" fmla="*/ 0 w 182"/>
                <a:gd name="T65" fmla="*/ 78 h 454"/>
                <a:gd name="T66" fmla="*/ 0 w 182"/>
                <a:gd name="T67" fmla="*/ 94 h 454"/>
                <a:gd name="T68" fmla="*/ 4 w 182"/>
                <a:gd name="T69" fmla="*/ 106 h 454"/>
                <a:gd name="T70" fmla="*/ 8 w 182"/>
                <a:gd name="T71" fmla="*/ 120 h 454"/>
                <a:gd name="T72" fmla="*/ 16 w 182"/>
                <a:gd name="T73" fmla="*/ 132 h 454"/>
                <a:gd name="T74" fmla="*/ 16 w 182"/>
                <a:gd name="T75" fmla="*/ 132 h 454"/>
                <a:gd name="T76" fmla="*/ 32 w 182"/>
                <a:gd name="T77" fmla="*/ 158 h 454"/>
                <a:gd name="T78" fmla="*/ 44 w 182"/>
                <a:gd name="T79" fmla="*/ 184 h 454"/>
                <a:gd name="T80" fmla="*/ 44 w 182"/>
                <a:gd name="T81" fmla="*/ 184 h 454"/>
                <a:gd name="T82" fmla="*/ 54 w 182"/>
                <a:gd name="T83" fmla="*/ 222 h 454"/>
                <a:gd name="T84" fmla="*/ 56 w 182"/>
                <a:gd name="T85" fmla="*/ 454 h 454"/>
                <a:gd name="T86" fmla="*/ 128 w 182"/>
                <a:gd name="T87" fmla="*/ 454 h 454"/>
                <a:gd name="T88" fmla="*/ 128 w 182"/>
                <a:gd name="T89" fmla="*/ 222 h 454"/>
                <a:gd name="T90" fmla="*/ 138 w 182"/>
                <a:gd name="T91" fmla="*/ 18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454">
                  <a:moveTo>
                    <a:pt x="138" y="188"/>
                  </a:moveTo>
                  <a:lnTo>
                    <a:pt x="136" y="188"/>
                  </a:lnTo>
                  <a:lnTo>
                    <a:pt x="136" y="188"/>
                  </a:lnTo>
                  <a:lnTo>
                    <a:pt x="142" y="172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8" y="132"/>
                  </a:lnTo>
                  <a:lnTo>
                    <a:pt x="168" y="132"/>
                  </a:lnTo>
                  <a:lnTo>
                    <a:pt x="176" y="118"/>
                  </a:lnTo>
                  <a:lnTo>
                    <a:pt x="180" y="104"/>
                  </a:lnTo>
                  <a:lnTo>
                    <a:pt x="182" y="90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0" y="58"/>
                  </a:lnTo>
                  <a:lnTo>
                    <a:pt x="174" y="44"/>
                  </a:lnTo>
                  <a:lnTo>
                    <a:pt x="164" y="32"/>
                  </a:lnTo>
                  <a:lnTo>
                    <a:pt x="154" y="22"/>
                  </a:lnTo>
                  <a:lnTo>
                    <a:pt x="140" y="12"/>
                  </a:lnTo>
                  <a:lnTo>
                    <a:pt x="126" y="6"/>
                  </a:lnTo>
                  <a:lnTo>
                    <a:pt x="110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4" y="2"/>
                  </a:lnTo>
                  <a:lnTo>
                    <a:pt x="56" y="6"/>
                  </a:lnTo>
                  <a:lnTo>
                    <a:pt x="40" y="14"/>
                  </a:lnTo>
                  <a:lnTo>
                    <a:pt x="28" y="24"/>
                  </a:lnTo>
                  <a:lnTo>
                    <a:pt x="16" y="34"/>
                  </a:lnTo>
                  <a:lnTo>
                    <a:pt x="8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94"/>
                  </a:lnTo>
                  <a:lnTo>
                    <a:pt x="4" y="106"/>
                  </a:lnTo>
                  <a:lnTo>
                    <a:pt x="8" y="12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32" y="158"/>
                  </a:lnTo>
                  <a:lnTo>
                    <a:pt x="44" y="184"/>
                  </a:lnTo>
                  <a:lnTo>
                    <a:pt x="44" y="184"/>
                  </a:lnTo>
                  <a:lnTo>
                    <a:pt x="54" y="222"/>
                  </a:lnTo>
                  <a:lnTo>
                    <a:pt x="56" y="454"/>
                  </a:lnTo>
                  <a:lnTo>
                    <a:pt x="128" y="454"/>
                  </a:lnTo>
                  <a:lnTo>
                    <a:pt x="128" y="222"/>
                  </a:lnTo>
                  <a:lnTo>
                    <a:pt x="138" y="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27" name="Freeform 844"/>
            <p:cNvSpPr>
              <a:spLocks/>
            </p:cNvSpPr>
            <p:nvPr/>
          </p:nvSpPr>
          <p:spPr bwMode="auto">
            <a:xfrm>
              <a:off x="9551988" y="9055100"/>
              <a:ext cx="288925" cy="704850"/>
            </a:xfrm>
            <a:custGeom>
              <a:avLst/>
              <a:gdLst>
                <a:gd name="T0" fmla="*/ 46 w 182"/>
                <a:gd name="T1" fmla="*/ 258 h 444"/>
                <a:gd name="T2" fmla="*/ 46 w 182"/>
                <a:gd name="T3" fmla="*/ 258 h 444"/>
                <a:gd name="T4" fmla="*/ 46 w 182"/>
                <a:gd name="T5" fmla="*/ 258 h 444"/>
                <a:gd name="T6" fmla="*/ 40 w 182"/>
                <a:gd name="T7" fmla="*/ 274 h 444"/>
                <a:gd name="T8" fmla="*/ 34 w 182"/>
                <a:gd name="T9" fmla="*/ 286 h 444"/>
                <a:gd name="T10" fmla="*/ 26 w 182"/>
                <a:gd name="T11" fmla="*/ 300 h 444"/>
                <a:gd name="T12" fmla="*/ 16 w 182"/>
                <a:gd name="T13" fmla="*/ 314 h 444"/>
                <a:gd name="T14" fmla="*/ 16 w 182"/>
                <a:gd name="T15" fmla="*/ 314 h 444"/>
                <a:gd name="T16" fmla="*/ 8 w 182"/>
                <a:gd name="T17" fmla="*/ 328 h 444"/>
                <a:gd name="T18" fmla="*/ 2 w 182"/>
                <a:gd name="T19" fmla="*/ 342 h 444"/>
                <a:gd name="T20" fmla="*/ 0 w 182"/>
                <a:gd name="T21" fmla="*/ 356 h 444"/>
                <a:gd name="T22" fmla="*/ 0 w 182"/>
                <a:gd name="T23" fmla="*/ 372 h 444"/>
                <a:gd name="T24" fmla="*/ 0 w 182"/>
                <a:gd name="T25" fmla="*/ 372 h 444"/>
                <a:gd name="T26" fmla="*/ 0 w 182"/>
                <a:gd name="T27" fmla="*/ 372 h 444"/>
                <a:gd name="T28" fmla="*/ 4 w 182"/>
                <a:gd name="T29" fmla="*/ 388 h 444"/>
                <a:gd name="T30" fmla="*/ 10 w 182"/>
                <a:gd name="T31" fmla="*/ 400 h 444"/>
                <a:gd name="T32" fmla="*/ 18 w 182"/>
                <a:gd name="T33" fmla="*/ 414 h 444"/>
                <a:gd name="T34" fmla="*/ 28 w 182"/>
                <a:gd name="T35" fmla="*/ 424 h 444"/>
                <a:gd name="T36" fmla="*/ 42 w 182"/>
                <a:gd name="T37" fmla="*/ 432 h 444"/>
                <a:gd name="T38" fmla="*/ 58 w 182"/>
                <a:gd name="T39" fmla="*/ 440 h 444"/>
                <a:gd name="T40" fmla="*/ 74 w 182"/>
                <a:gd name="T41" fmla="*/ 444 h 444"/>
                <a:gd name="T42" fmla="*/ 90 w 182"/>
                <a:gd name="T43" fmla="*/ 444 h 444"/>
                <a:gd name="T44" fmla="*/ 90 w 182"/>
                <a:gd name="T45" fmla="*/ 444 h 444"/>
                <a:gd name="T46" fmla="*/ 110 w 182"/>
                <a:gd name="T47" fmla="*/ 444 h 444"/>
                <a:gd name="T48" fmla="*/ 126 w 182"/>
                <a:gd name="T49" fmla="*/ 438 h 444"/>
                <a:gd name="T50" fmla="*/ 142 w 182"/>
                <a:gd name="T51" fmla="*/ 432 h 444"/>
                <a:gd name="T52" fmla="*/ 156 w 182"/>
                <a:gd name="T53" fmla="*/ 422 h 444"/>
                <a:gd name="T54" fmla="*/ 166 w 182"/>
                <a:gd name="T55" fmla="*/ 410 h 444"/>
                <a:gd name="T56" fmla="*/ 174 w 182"/>
                <a:gd name="T57" fmla="*/ 398 h 444"/>
                <a:gd name="T58" fmla="*/ 180 w 182"/>
                <a:gd name="T59" fmla="*/ 382 h 444"/>
                <a:gd name="T60" fmla="*/ 182 w 182"/>
                <a:gd name="T61" fmla="*/ 366 h 444"/>
                <a:gd name="T62" fmla="*/ 182 w 182"/>
                <a:gd name="T63" fmla="*/ 366 h 444"/>
                <a:gd name="T64" fmla="*/ 182 w 182"/>
                <a:gd name="T65" fmla="*/ 366 h 444"/>
                <a:gd name="T66" fmla="*/ 182 w 182"/>
                <a:gd name="T67" fmla="*/ 352 h 444"/>
                <a:gd name="T68" fmla="*/ 180 w 182"/>
                <a:gd name="T69" fmla="*/ 338 h 444"/>
                <a:gd name="T70" fmla="*/ 174 w 182"/>
                <a:gd name="T71" fmla="*/ 326 h 444"/>
                <a:gd name="T72" fmla="*/ 168 w 182"/>
                <a:gd name="T73" fmla="*/ 314 h 444"/>
                <a:gd name="T74" fmla="*/ 168 w 182"/>
                <a:gd name="T75" fmla="*/ 314 h 444"/>
                <a:gd name="T76" fmla="*/ 150 w 182"/>
                <a:gd name="T77" fmla="*/ 288 h 444"/>
                <a:gd name="T78" fmla="*/ 138 w 182"/>
                <a:gd name="T79" fmla="*/ 262 h 444"/>
                <a:gd name="T80" fmla="*/ 138 w 182"/>
                <a:gd name="T81" fmla="*/ 262 h 444"/>
                <a:gd name="T82" fmla="*/ 128 w 182"/>
                <a:gd name="T83" fmla="*/ 222 h 444"/>
                <a:gd name="T84" fmla="*/ 128 w 182"/>
                <a:gd name="T85" fmla="*/ 0 h 444"/>
                <a:gd name="T86" fmla="*/ 54 w 182"/>
                <a:gd name="T87" fmla="*/ 0 h 444"/>
                <a:gd name="T88" fmla="*/ 54 w 182"/>
                <a:gd name="T89" fmla="*/ 222 h 444"/>
                <a:gd name="T90" fmla="*/ 46 w 182"/>
                <a:gd name="T91" fmla="*/ 25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444">
                  <a:moveTo>
                    <a:pt x="46" y="258"/>
                  </a:moveTo>
                  <a:lnTo>
                    <a:pt x="46" y="258"/>
                  </a:lnTo>
                  <a:lnTo>
                    <a:pt x="46" y="258"/>
                  </a:lnTo>
                  <a:lnTo>
                    <a:pt x="40" y="274"/>
                  </a:lnTo>
                  <a:lnTo>
                    <a:pt x="34" y="286"/>
                  </a:lnTo>
                  <a:lnTo>
                    <a:pt x="26" y="300"/>
                  </a:lnTo>
                  <a:lnTo>
                    <a:pt x="16" y="314"/>
                  </a:lnTo>
                  <a:lnTo>
                    <a:pt x="16" y="314"/>
                  </a:lnTo>
                  <a:lnTo>
                    <a:pt x="8" y="328"/>
                  </a:lnTo>
                  <a:lnTo>
                    <a:pt x="2" y="342"/>
                  </a:lnTo>
                  <a:lnTo>
                    <a:pt x="0" y="356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4" y="388"/>
                  </a:lnTo>
                  <a:lnTo>
                    <a:pt x="10" y="400"/>
                  </a:lnTo>
                  <a:lnTo>
                    <a:pt x="18" y="414"/>
                  </a:lnTo>
                  <a:lnTo>
                    <a:pt x="28" y="424"/>
                  </a:lnTo>
                  <a:lnTo>
                    <a:pt x="42" y="432"/>
                  </a:lnTo>
                  <a:lnTo>
                    <a:pt x="58" y="440"/>
                  </a:lnTo>
                  <a:lnTo>
                    <a:pt x="74" y="444"/>
                  </a:lnTo>
                  <a:lnTo>
                    <a:pt x="90" y="444"/>
                  </a:lnTo>
                  <a:lnTo>
                    <a:pt x="90" y="444"/>
                  </a:lnTo>
                  <a:lnTo>
                    <a:pt x="110" y="444"/>
                  </a:lnTo>
                  <a:lnTo>
                    <a:pt x="126" y="438"/>
                  </a:lnTo>
                  <a:lnTo>
                    <a:pt x="142" y="432"/>
                  </a:lnTo>
                  <a:lnTo>
                    <a:pt x="156" y="422"/>
                  </a:lnTo>
                  <a:lnTo>
                    <a:pt x="166" y="410"/>
                  </a:lnTo>
                  <a:lnTo>
                    <a:pt x="174" y="398"/>
                  </a:lnTo>
                  <a:lnTo>
                    <a:pt x="180" y="382"/>
                  </a:lnTo>
                  <a:lnTo>
                    <a:pt x="182" y="366"/>
                  </a:lnTo>
                  <a:lnTo>
                    <a:pt x="182" y="366"/>
                  </a:lnTo>
                  <a:lnTo>
                    <a:pt x="182" y="366"/>
                  </a:lnTo>
                  <a:lnTo>
                    <a:pt x="182" y="352"/>
                  </a:lnTo>
                  <a:lnTo>
                    <a:pt x="180" y="338"/>
                  </a:lnTo>
                  <a:lnTo>
                    <a:pt x="174" y="326"/>
                  </a:lnTo>
                  <a:lnTo>
                    <a:pt x="168" y="314"/>
                  </a:lnTo>
                  <a:lnTo>
                    <a:pt x="168" y="314"/>
                  </a:lnTo>
                  <a:lnTo>
                    <a:pt x="150" y="288"/>
                  </a:lnTo>
                  <a:lnTo>
                    <a:pt x="138" y="262"/>
                  </a:lnTo>
                  <a:lnTo>
                    <a:pt x="138" y="262"/>
                  </a:lnTo>
                  <a:lnTo>
                    <a:pt x="128" y="222"/>
                  </a:lnTo>
                  <a:lnTo>
                    <a:pt x="128" y="0"/>
                  </a:lnTo>
                  <a:lnTo>
                    <a:pt x="54" y="0"/>
                  </a:lnTo>
                  <a:lnTo>
                    <a:pt x="54" y="222"/>
                  </a:lnTo>
                  <a:lnTo>
                    <a:pt x="46" y="2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</p:grpSp>
      <p:sp>
        <p:nvSpPr>
          <p:cNvPr id="128" name="Прямоугольник 127"/>
          <p:cNvSpPr/>
          <p:nvPr/>
        </p:nvSpPr>
        <p:spPr>
          <a:xfrm>
            <a:off x="273069" y="3781621"/>
            <a:ext cx="3101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4F81BD"/>
                </a:solidFill>
              </a:rPr>
              <a:t>разночтения </a:t>
            </a:r>
            <a:r>
              <a:rPr lang="ru-RU" sz="1600" b="1" dirty="0">
                <a:solidFill>
                  <a:srgbClr val="4F81BD"/>
                </a:solidFill>
              </a:rPr>
              <a:t>в </a:t>
            </a:r>
            <a:r>
              <a:rPr lang="ru-RU" sz="1600" b="1" dirty="0" smtClean="0">
                <a:solidFill>
                  <a:srgbClr val="4F81BD"/>
                </a:solidFill>
              </a:rPr>
              <a:t>понимании сущности электронных обучающих  материалов, </a:t>
            </a:r>
            <a:r>
              <a:rPr lang="ru-RU" sz="1600" b="1" dirty="0">
                <a:solidFill>
                  <a:srgbClr val="4F81BD"/>
                </a:solidFill>
              </a:rPr>
              <a:t>их несоответствие основным требованиям ФГОС, ПООП и предметным концепциям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6172967" y="3908965"/>
            <a:ext cx="2748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64A2"/>
                </a:solidFill>
              </a:rPr>
              <a:t>отсутствие </a:t>
            </a:r>
            <a:r>
              <a:rPr lang="ru-RU" sz="1600" b="1" dirty="0">
                <a:solidFill>
                  <a:srgbClr val="8064A2"/>
                </a:solidFill>
              </a:rPr>
              <a:t>единства подходов к созданию </a:t>
            </a:r>
            <a:r>
              <a:rPr lang="ru-RU" sz="1600" b="1" dirty="0" smtClean="0">
                <a:solidFill>
                  <a:srgbClr val="8064A2"/>
                </a:solidFill>
              </a:rPr>
              <a:t>электронных обучающих  материалов</a:t>
            </a:r>
            <a:endParaRPr lang="ru-RU" sz="1600" b="1" dirty="0">
              <a:solidFill>
                <a:srgbClr val="8064A2"/>
              </a:solidFill>
            </a:endParaRPr>
          </a:p>
        </p:txBody>
      </p:sp>
      <p:sp>
        <p:nvSpPr>
          <p:cNvPr id="130" name="Shape 418">
            <a:extLst>
              <a:ext uri="{FF2B5EF4-FFF2-40B4-BE49-F238E27FC236}">
                <a16:creationId xmlns:a16="http://schemas.microsoft.com/office/drawing/2014/main" id="{376E0355-E83F-41DA-B796-2E78DC6E407F}"/>
              </a:ext>
            </a:extLst>
          </p:cNvPr>
          <p:cNvSpPr/>
          <p:nvPr/>
        </p:nvSpPr>
        <p:spPr>
          <a:xfrm>
            <a:off x="4519101" y="3982240"/>
            <a:ext cx="1033251" cy="1048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8064A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131" name="Shape 418">
            <a:extLst>
              <a:ext uri="{FF2B5EF4-FFF2-40B4-BE49-F238E27FC236}">
                <a16:creationId xmlns:a16="http://schemas.microsoft.com/office/drawing/2014/main" id="{0728A6CC-6764-4AF9-A559-A548B4B873AC}"/>
              </a:ext>
            </a:extLst>
          </p:cNvPr>
          <p:cNvSpPr/>
          <p:nvPr/>
        </p:nvSpPr>
        <p:spPr>
          <a:xfrm>
            <a:off x="3712359" y="4514635"/>
            <a:ext cx="1023573" cy="1009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4F81BD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+mj-lt"/>
            </a:endParaRPr>
          </a:p>
        </p:txBody>
      </p:sp>
      <p:sp>
        <p:nvSpPr>
          <p:cNvPr id="132" name="Облачко с текстом: прямоугольное со скругленными углами 46">
            <a:extLst>
              <a:ext uri="{FF2B5EF4-FFF2-40B4-BE49-F238E27FC236}">
                <a16:creationId xmlns:a16="http://schemas.microsoft.com/office/drawing/2014/main" id="{180EFEBA-5573-4594-902D-F376139105A8}"/>
              </a:ext>
            </a:extLst>
          </p:cNvPr>
          <p:cNvSpPr/>
          <p:nvPr/>
        </p:nvSpPr>
        <p:spPr>
          <a:xfrm>
            <a:off x="5824762" y="3908965"/>
            <a:ext cx="2631255" cy="1069868"/>
          </a:xfrm>
          <a:prstGeom prst="wedgeRoundRectCallout">
            <a:avLst>
              <a:gd name="adj1" fmla="val -62347"/>
              <a:gd name="adj2" fmla="val -11927"/>
              <a:gd name="adj3" fmla="val 16667"/>
            </a:avLst>
          </a:prstGeom>
          <a:noFill/>
          <a:ln w="38100"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блачко с текстом: прямоугольное со скругленными углами 48">
            <a:extLst>
              <a:ext uri="{FF2B5EF4-FFF2-40B4-BE49-F238E27FC236}">
                <a16:creationId xmlns:a16="http://schemas.microsoft.com/office/drawing/2014/main" id="{2C1D204F-6CC2-4E43-977A-2F4D4DF74018}"/>
              </a:ext>
            </a:extLst>
          </p:cNvPr>
          <p:cNvSpPr/>
          <p:nvPr/>
        </p:nvSpPr>
        <p:spPr>
          <a:xfrm>
            <a:off x="516165" y="3900157"/>
            <a:ext cx="2953098" cy="1386865"/>
          </a:xfrm>
          <a:prstGeom prst="wedgeRoundRectCallout">
            <a:avLst>
              <a:gd name="adj1" fmla="val 59092"/>
              <a:gd name="adj2" fmla="val 14393"/>
              <a:gd name="adj3" fmla="val 16667"/>
            </a:avLst>
          </a:prstGeom>
          <a:noFill/>
          <a:ln w="381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8106355-1361-48CB-9373-0A3AF85989E5}"/>
              </a:ext>
            </a:extLst>
          </p:cNvPr>
          <p:cNvSpPr txBox="1"/>
          <p:nvPr/>
        </p:nvSpPr>
        <p:spPr>
          <a:xfrm>
            <a:off x="4016616" y="4727107"/>
            <a:ext cx="35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4F81BD"/>
                </a:solidFill>
              </a:rPr>
              <a:t>1</a:t>
            </a:r>
            <a:endParaRPr lang="ru-RU" sz="1100" b="1" dirty="0">
              <a:solidFill>
                <a:srgbClr val="4F81BD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3461CE4-F46E-4011-9EA1-753A8988E48D}"/>
              </a:ext>
            </a:extLst>
          </p:cNvPr>
          <p:cNvSpPr txBox="1"/>
          <p:nvPr/>
        </p:nvSpPr>
        <p:spPr>
          <a:xfrm>
            <a:off x="4839198" y="423304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8A6DAC"/>
                </a:solidFill>
              </a:rPr>
              <a:t>2</a:t>
            </a:r>
            <a:endParaRPr lang="ru-RU" sz="1100" b="1" dirty="0">
              <a:solidFill>
                <a:srgbClr val="8A6DAC"/>
              </a:solidFill>
            </a:endParaRPr>
          </a:p>
        </p:txBody>
      </p:sp>
      <p:sp>
        <p:nvSpPr>
          <p:cNvPr id="136" name="Подзаголовок 4"/>
          <p:cNvSpPr txBox="1">
            <a:spLocks/>
          </p:cNvSpPr>
          <p:nvPr/>
        </p:nvSpPr>
        <p:spPr>
          <a:xfrm>
            <a:off x="796807" y="3513225"/>
            <a:ext cx="7200430" cy="461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236C99"/>
                </a:solidFill>
              </a:rPr>
              <a:t>Проблемы</a:t>
            </a:r>
            <a:endParaRPr lang="ru-RU" dirty="0">
              <a:solidFill>
                <a:srgbClr val="236C99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16019946"/>
              </p:ext>
            </p:extLst>
          </p:nvPr>
        </p:nvGraphicFramePr>
        <p:xfrm>
          <a:off x="420445" y="5638482"/>
          <a:ext cx="8421634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495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4383B96-FED7-4D16-A512-8A3EC7A5876C}"/>
              </a:ext>
            </a:extLst>
          </p:cNvPr>
          <p:cNvSpPr/>
          <p:nvPr/>
        </p:nvSpPr>
        <p:spPr>
          <a:xfrm>
            <a:off x="3965579" y="707872"/>
            <a:ext cx="5123155" cy="6089387"/>
          </a:xfrm>
          <a:prstGeom prst="rect">
            <a:avLst/>
          </a:pr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0205EB1-BBF7-469F-9E30-53A8D115E443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DC0F55F-8B3A-4C70-84C0-9010331AAF66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араллелограмм 21">
              <a:extLst>
                <a:ext uri="{FF2B5EF4-FFF2-40B4-BE49-F238E27FC236}">
                  <a16:creationId xmlns:a16="http://schemas.microsoft.com/office/drawing/2014/main" id="{392F3238-936A-4C42-BDD7-5FF48F7A9B1A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A9D3782-7059-4889-B702-601ADB23FB8C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8" name="Прямоугольник 2">
                <a:extLst>
                  <a:ext uri="{FF2B5EF4-FFF2-40B4-BE49-F238E27FC236}">
                    <a16:creationId xmlns:a16="http://schemas.microsoft.com/office/drawing/2014/main" id="{6E112166-B931-4645-A9CE-F1DFA793F1FF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4">
                <a:extLst>
                  <a:ext uri="{FF2B5EF4-FFF2-40B4-BE49-F238E27FC236}">
                    <a16:creationId xmlns:a16="http://schemas.microsoft.com/office/drawing/2014/main" id="{6D451CB1-5429-4335-BF15-693F5CD8365B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5">
                <a:extLst>
                  <a:ext uri="{FF2B5EF4-FFF2-40B4-BE49-F238E27FC236}">
                    <a16:creationId xmlns:a16="http://schemas.microsoft.com/office/drawing/2014/main" id="{B898C5B6-F3C6-40A6-9567-35A131E5D72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венадцатиугольник 8">
                <a:extLst>
                  <a:ext uri="{FF2B5EF4-FFF2-40B4-BE49-F238E27FC236}">
                    <a16:creationId xmlns:a16="http://schemas.microsoft.com/office/drawing/2014/main" id="{77DF7E2E-5C55-41CF-A0F7-435FB05532E0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Равнобедренный треугольник 10">
                <a:extLst>
                  <a:ext uri="{FF2B5EF4-FFF2-40B4-BE49-F238E27FC236}">
                    <a16:creationId xmlns:a16="http://schemas.microsoft.com/office/drawing/2014/main" id="{4E5C4D7B-B459-49A8-A601-59031CD444E2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1">
                <a:extLst>
                  <a:ext uri="{FF2B5EF4-FFF2-40B4-BE49-F238E27FC236}">
                    <a16:creationId xmlns:a16="http://schemas.microsoft.com/office/drawing/2014/main" id="{CE5E082F-6CF8-4A14-BDEE-E6AB9A22685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5">
                <a:extLst>
                  <a:ext uri="{FF2B5EF4-FFF2-40B4-BE49-F238E27FC236}">
                    <a16:creationId xmlns:a16="http://schemas.microsoft.com/office/drawing/2014/main" id="{E1F6E1BF-8E63-476C-8D95-E368BCB159BC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Равнобедренный треугольник 10">
                <a:extLst>
                  <a:ext uri="{FF2B5EF4-FFF2-40B4-BE49-F238E27FC236}">
                    <a16:creationId xmlns:a16="http://schemas.microsoft.com/office/drawing/2014/main" id="{11627732-AD3E-4005-BD7C-04CEA9824292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ый треугольник 11">
                <a:extLst>
                  <a:ext uri="{FF2B5EF4-FFF2-40B4-BE49-F238E27FC236}">
                    <a16:creationId xmlns:a16="http://schemas.microsoft.com/office/drawing/2014/main" id="{AC3E8FA0-BAD5-4C59-A79A-6094294B4625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венадцатиугольник 8">
                <a:extLst>
                  <a:ext uri="{FF2B5EF4-FFF2-40B4-BE49-F238E27FC236}">
                    <a16:creationId xmlns:a16="http://schemas.microsoft.com/office/drawing/2014/main" id="{B51C236B-F307-4E16-B040-1A31738F22D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4">
                <a:extLst>
                  <a:ext uri="{FF2B5EF4-FFF2-40B4-BE49-F238E27FC236}">
                    <a16:creationId xmlns:a16="http://schemas.microsoft.com/office/drawing/2014/main" id="{BB75F89B-A7B7-4E9F-9A99-2B6530587F79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2">
                <a:extLst>
                  <a:ext uri="{FF2B5EF4-FFF2-40B4-BE49-F238E27FC236}">
                    <a16:creationId xmlns:a16="http://schemas.microsoft.com/office/drawing/2014/main" id="{3EFC4274-FF27-4F2C-8B11-A1C03FF723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3564BAE-7205-49BA-8B03-B67EC2BBBD06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25" name="Параллелограмм 24">
              <a:extLst>
                <a:ext uri="{FF2B5EF4-FFF2-40B4-BE49-F238E27FC236}">
                  <a16:creationId xmlns:a16="http://schemas.microsoft.com/office/drawing/2014/main" id="{DB1F36C6-3262-4B80-98D0-91BDBF27F245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араллелограмм 25">
              <a:extLst>
                <a:ext uri="{FF2B5EF4-FFF2-40B4-BE49-F238E27FC236}">
                  <a16:creationId xmlns:a16="http://schemas.microsoft.com/office/drawing/2014/main" id="{6BF303F2-E2B3-4C02-AA31-734800D2C0DD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26">
              <a:extLst>
                <a:ext uri="{FF2B5EF4-FFF2-40B4-BE49-F238E27FC236}">
                  <a16:creationId xmlns:a16="http://schemas.microsoft.com/office/drawing/2014/main" id="{4A18EFB2-1FB9-43BF-954E-4237BEFCEC05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27">
              <a:extLst>
                <a:ext uri="{FF2B5EF4-FFF2-40B4-BE49-F238E27FC236}">
                  <a16:creationId xmlns:a16="http://schemas.microsoft.com/office/drawing/2014/main" id="{6DED9DD2-FD8C-47BB-91B4-72B131D8074A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араллелограмм 30">
              <a:extLst>
                <a:ext uri="{FF2B5EF4-FFF2-40B4-BE49-F238E27FC236}">
                  <a16:creationId xmlns:a16="http://schemas.microsoft.com/office/drawing/2014/main" id="{2F0C758E-ED31-4A66-812B-CD9F3985F647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араллелограмм 31">
              <a:extLst>
                <a:ext uri="{FF2B5EF4-FFF2-40B4-BE49-F238E27FC236}">
                  <a16:creationId xmlns:a16="http://schemas.microsoft.com/office/drawing/2014/main" id="{03F833A5-908C-4CCF-A124-294BDEA4B20E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CD85ACF-86F1-4030-BDF8-0011C92229BD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араллелограмм 33">
              <a:extLst>
                <a:ext uri="{FF2B5EF4-FFF2-40B4-BE49-F238E27FC236}">
                  <a16:creationId xmlns:a16="http://schemas.microsoft.com/office/drawing/2014/main" id="{6E3459B9-A0A7-403B-9EC6-259B83FE816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араллелограмм 34">
              <a:extLst>
                <a:ext uri="{FF2B5EF4-FFF2-40B4-BE49-F238E27FC236}">
                  <a16:creationId xmlns:a16="http://schemas.microsoft.com/office/drawing/2014/main" id="{095D51FE-C416-4D63-9B14-886926ED0D77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id="{402DE57F-1890-49B9-9308-F1E99A94650F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428082" y="1270419"/>
            <a:ext cx="42483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Объект:</a:t>
            </a:r>
            <a:endParaRPr lang="ru-RU" sz="2400" b="1" dirty="0"/>
          </a:p>
          <a:p>
            <a:r>
              <a:rPr lang="ru-RU" sz="2800" dirty="0" smtClean="0"/>
              <a:t>электронные образовательные </a:t>
            </a:r>
            <a:r>
              <a:rPr lang="ru-RU" sz="2800" dirty="0" smtClean="0"/>
              <a:t>материалы </a:t>
            </a:r>
            <a:r>
              <a:rPr lang="ru-RU" sz="2800" dirty="0"/>
              <a:t>(</a:t>
            </a:r>
            <a:r>
              <a:rPr lang="ru-RU" sz="2800" dirty="0" err="1"/>
              <a:t>видеоуроки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48" y="2348878"/>
            <a:ext cx="37765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Предмет:</a:t>
            </a:r>
          </a:p>
          <a:p>
            <a:r>
              <a:rPr lang="ru-RU" sz="2400" dirty="0"/>
              <a:t> содержательное наполнение </a:t>
            </a:r>
            <a:r>
              <a:rPr lang="ru-RU" sz="2400" dirty="0"/>
              <a:t>электронных </a:t>
            </a:r>
            <a:r>
              <a:rPr lang="ru-RU" sz="2400" dirty="0" smtClean="0"/>
              <a:t>образовательных материалов и их </a:t>
            </a:r>
            <a:r>
              <a:rPr lang="ru-RU" sz="2400" dirty="0" smtClean="0"/>
              <a:t>техническая </a:t>
            </a:r>
            <a:r>
              <a:rPr lang="ru-RU" sz="2400" dirty="0"/>
              <a:t>реализация </a:t>
            </a:r>
            <a:r>
              <a:rPr lang="ru-RU" sz="2400" dirty="0" smtClean="0"/>
              <a:t>в </a:t>
            </a:r>
            <a:r>
              <a:rPr lang="ru-RU" sz="2400" dirty="0"/>
              <a:t>образовательных организациях общего образования в условиях развития современной цифровой образовательной </a:t>
            </a:r>
            <a:r>
              <a:rPr lang="ru-RU" sz="2400" dirty="0" smtClean="0"/>
              <a:t>среды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6125" y="234204"/>
            <a:ext cx="6558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Предмет </a:t>
            </a:r>
            <a:r>
              <a:rPr lang="ru-RU" sz="2800" b="1" dirty="0" smtClean="0">
                <a:solidFill>
                  <a:schemeClr val="bg1"/>
                </a:solidFill>
              </a:rPr>
              <a:t>и объект концепции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E624CDF1-F312-40EA-8951-A9BB79D53AAD}"/>
              </a:ext>
            </a:extLst>
          </p:cNvPr>
          <p:cNvCxnSpPr/>
          <p:nvPr/>
        </p:nvCxnSpPr>
        <p:spPr>
          <a:xfrm>
            <a:off x="105933" y="2267347"/>
            <a:ext cx="37459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араллелограмм 43">
            <a:extLst>
              <a:ext uri="{FF2B5EF4-FFF2-40B4-BE49-F238E27FC236}">
                <a16:creationId xmlns:a16="http://schemas.microsoft.com/office/drawing/2014/main" id="{F47BC300-32EB-4404-96EC-3C8444936DD5}"/>
              </a:ext>
            </a:extLst>
          </p:cNvPr>
          <p:cNvSpPr/>
          <p:nvPr/>
        </p:nvSpPr>
        <p:spPr>
          <a:xfrm>
            <a:off x="323528" y="1917700"/>
            <a:ext cx="288032" cy="431179"/>
          </a:xfrm>
          <a:prstGeom prst="parallelogram">
            <a:avLst>
              <a:gd name="adj" fmla="val 562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араллелограмм 45">
            <a:extLst>
              <a:ext uri="{FF2B5EF4-FFF2-40B4-BE49-F238E27FC236}">
                <a16:creationId xmlns:a16="http://schemas.microsoft.com/office/drawing/2014/main" id="{2DE17D7B-5A75-456E-8658-94A43DB87F09}"/>
              </a:ext>
            </a:extLst>
          </p:cNvPr>
          <p:cNvSpPr/>
          <p:nvPr/>
        </p:nvSpPr>
        <p:spPr>
          <a:xfrm>
            <a:off x="169263" y="1917699"/>
            <a:ext cx="288032" cy="431179"/>
          </a:xfrm>
          <a:prstGeom prst="parallelogram">
            <a:avLst>
              <a:gd name="adj" fmla="val 562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64010F08-6282-42A2-A44C-C432E24330D9}"/>
              </a:ext>
            </a:extLst>
          </p:cNvPr>
          <p:cNvCxnSpPr>
            <a:cxnSpLocks/>
          </p:cNvCxnSpPr>
          <p:nvPr/>
        </p:nvCxnSpPr>
        <p:spPr>
          <a:xfrm>
            <a:off x="4070881" y="1628220"/>
            <a:ext cx="48215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араллелограмм 47">
            <a:extLst>
              <a:ext uri="{FF2B5EF4-FFF2-40B4-BE49-F238E27FC236}">
                <a16:creationId xmlns:a16="http://schemas.microsoft.com/office/drawing/2014/main" id="{72C89704-185E-47E3-AC88-429D40EB2B02}"/>
              </a:ext>
            </a:extLst>
          </p:cNvPr>
          <p:cNvSpPr/>
          <p:nvPr/>
        </p:nvSpPr>
        <p:spPr>
          <a:xfrm>
            <a:off x="4288476" y="1278573"/>
            <a:ext cx="288032" cy="431179"/>
          </a:xfrm>
          <a:prstGeom prst="parallelogram">
            <a:avLst>
              <a:gd name="adj" fmla="val 562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араллелограмм 48">
            <a:extLst>
              <a:ext uri="{FF2B5EF4-FFF2-40B4-BE49-F238E27FC236}">
                <a16:creationId xmlns:a16="http://schemas.microsoft.com/office/drawing/2014/main" id="{701F2BA7-26F7-4DE5-8836-CA45FA08A053}"/>
              </a:ext>
            </a:extLst>
          </p:cNvPr>
          <p:cNvSpPr/>
          <p:nvPr/>
        </p:nvSpPr>
        <p:spPr>
          <a:xfrm>
            <a:off x="4134211" y="1278572"/>
            <a:ext cx="288032" cy="431179"/>
          </a:xfrm>
          <a:prstGeom prst="parallelogram">
            <a:avLst>
              <a:gd name="adj" fmla="val 562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1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Облачко с текстом: прямоугольное со скругленными углами 78">
            <a:extLst>
              <a:ext uri="{FF2B5EF4-FFF2-40B4-BE49-F238E27FC236}">
                <a16:creationId xmlns:a16="http://schemas.microsoft.com/office/drawing/2014/main" id="{60C477DD-C0A8-4AC6-BCC8-A8E3332CE877}"/>
              </a:ext>
            </a:extLst>
          </p:cNvPr>
          <p:cNvSpPr/>
          <p:nvPr/>
        </p:nvSpPr>
        <p:spPr>
          <a:xfrm>
            <a:off x="3151091" y="3350249"/>
            <a:ext cx="5977912" cy="746472"/>
          </a:xfrm>
          <a:prstGeom prst="wedgeRoundRectCallout">
            <a:avLst>
              <a:gd name="adj1" fmla="val -51799"/>
              <a:gd name="adj2" fmla="val 14778"/>
              <a:gd name="adj3" fmla="val 16667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блачко с текстом: прямоугольное со скругленными углами 74">
            <a:extLst>
              <a:ext uri="{FF2B5EF4-FFF2-40B4-BE49-F238E27FC236}">
                <a16:creationId xmlns:a16="http://schemas.microsoft.com/office/drawing/2014/main" id="{7E00E1F8-3AC3-4319-8CCE-8F425B6D0B74}"/>
              </a:ext>
            </a:extLst>
          </p:cNvPr>
          <p:cNvSpPr/>
          <p:nvPr/>
        </p:nvSpPr>
        <p:spPr>
          <a:xfrm>
            <a:off x="2428158" y="2560653"/>
            <a:ext cx="6355728" cy="658663"/>
          </a:xfrm>
          <a:prstGeom prst="wedgeRoundRectCallout">
            <a:avLst>
              <a:gd name="adj1" fmla="val -52548"/>
              <a:gd name="adj2" fmla="val 23455"/>
              <a:gd name="adj3" fmla="val 16667"/>
            </a:avLst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блачко с текстом: прямоугольное со скругленными углами 73">
            <a:extLst>
              <a:ext uri="{FF2B5EF4-FFF2-40B4-BE49-F238E27FC236}">
                <a16:creationId xmlns:a16="http://schemas.microsoft.com/office/drawing/2014/main" id="{BF55F9BC-551F-45D8-B623-1A10FFC6392A}"/>
              </a:ext>
            </a:extLst>
          </p:cNvPr>
          <p:cNvSpPr/>
          <p:nvPr/>
        </p:nvSpPr>
        <p:spPr>
          <a:xfrm>
            <a:off x="1647424" y="1848226"/>
            <a:ext cx="6926891" cy="658663"/>
          </a:xfrm>
          <a:prstGeom prst="wedgeRoundRectCallout">
            <a:avLst>
              <a:gd name="adj1" fmla="val -53147"/>
              <a:gd name="adj2" fmla="val 50931"/>
              <a:gd name="adj3" fmla="val 16667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E4172CD-1F59-44F8-BA9A-99862A614B98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B413B0E7-DCF8-4EE7-985E-41A3D57D9CF2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араллелограмм 32">
              <a:extLst>
                <a:ext uri="{FF2B5EF4-FFF2-40B4-BE49-F238E27FC236}">
                  <a16:creationId xmlns:a16="http://schemas.microsoft.com/office/drawing/2014/main" id="{8F23067C-BB5A-4987-80BB-3A484DBC54D8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610E6B5D-F25E-464E-98B1-2DF194D55123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46" name="Прямоугольник 2">
                <a:extLst>
                  <a:ext uri="{FF2B5EF4-FFF2-40B4-BE49-F238E27FC236}">
                    <a16:creationId xmlns:a16="http://schemas.microsoft.com/office/drawing/2014/main" id="{33513069-8FBD-4999-ACEE-C5D7C018EFF6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">
                <a:extLst>
                  <a:ext uri="{FF2B5EF4-FFF2-40B4-BE49-F238E27FC236}">
                    <a16:creationId xmlns:a16="http://schemas.microsoft.com/office/drawing/2014/main" id="{BFE1E5E7-71C8-46D1-BCE5-FDFD28A2C553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5">
                <a:extLst>
                  <a:ext uri="{FF2B5EF4-FFF2-40B4-BE49-F238E27FC236}">
                    <a16:creationId xmlns:a16="http://schemas.microsoft.com/office/drawing/2014/main" id="{8820DEF6-5503-4683-9BF4-77D3368476FC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Двенадцатиугольник 8">
                <a:extLst>
                  <a:ext uri="{FF2B5EF4-FFF2-40B4-BE49-F238E27FC236}">
                    <a16:creationId xmlns:a16="http://schemas.microsoft.com/office/drawing/2014/main" id="{52606E61-EB70-4EB6-8FB3-10C49F66676F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Равнобедренный треугольник 10">
                <a:extLst>
                  <a:ext uri="{FF2B5EF4-FFF2-40B4-BE49-F238E27FC236}">
                    <a16:creationId xmlns:a16="http://schemas.microsoft.com/office/drawing/2014/main" id="{D029938E-EB7F-4957-B733-58455F28BA70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ый треугольник 11">
                <a:extLst>
                  <a:ext uri="{FF2B5EF4-FFF2-40B4-BE49-F238E27FC236}">
                    <a16:creationId xmlns:a16="http://schemas.microsoft.com/office/drawing/2014/main" id="{8472564C-5230-4D02-BFEF-195F87D326B0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">
                <a:extLst>
                  <a:ext uri="{FF2B5EF4-FFF2-40B4-BE49-F238E27FC236}">
                    <a16:creationId xmlns:a16="http://schemas.microsoft.com/office/drawing/2014/main" id="{1E512463-E0BB-49D1-AEC4-0EB7E9DE6252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Равнобедренный треугольник 10">
                <a:extLst>
                  <a:ext uri="{FF2B5EF4-FFF2-40B4-BE49-F238E27FC236}">
                    <a16:creationId xmlns:a16="http://schemas.microsoft.com/office/drawing/2014/main" id="{BA0646FB-C979-4624-B286-1EA2D5E15883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ый треугольник 11">
                <a:extLst>
                  <a:ext uri="{FF2B5EF4-FFF2-40B4-BE49-F238E27FC236}">
                    <a16:creationId xmlns:a16="http://schemas.microsoft.com/office/drawing/2014/main" id="{9DE24B75-BD95-44D2-A636-829A8F90005C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Двенадцатиугольник 8">
                <a:extLst>
                  <a:ext uri="{FF2B5EF4-FFF2-40B4-BE49-F238E27FC236}">
                    <a16:creationId xmlns:a16="http://schemas.microsoft.com/office/drawing/2014/main" id="{F95E715D-F044-4A4F-AADC-DDF44A5A921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4">
                <a:extLst>
                  <a:ext uri="{FF2B5EF4-FFF2-40B4-BE49-F238E27FC236}">
                    <a16:creationId xmlns:a16="http://schemas.microsoft.com/office/drawing/2014/main" id="{BB47ABF9-1C2B-49AB-B6E0-D5522FE3377E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2">
                <a:extLst>
                  <a:ext uri="{FF2B5EF4-FFF2-40B4-BE49-F238E27FC236}">
                    <a16:creationId xmlns:a16="http://schemas.microsoft.com/office/drawing/2014/main" id="{CDB80025-C6E0-4759-9BC8-15D5D23A00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FA73DE7-A027-41D2-9646-DAF0E657DBC9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id="{73EFCBC0-E87C-4270-AD4F-1E09802CECB0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араллелограмм 36">
              <a:extLst>
                <a:ext uri="{FF2B5EF4-FFF2-40B4-BE49-F238E27FC236}">
                  <a16:creationId xmlns:a16="http://schemas.microsoft.com/office/drawing/2014/main" id="{779DE425-F4CD-4CFD-B67E-FB74434D38E3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араллелограмм 37">
              <a:extLst>
                <a:ext uri="{FF2B5EF4-FFF2-40B4-BE49-F238E27FC236}">
                  <a16:creationId xmlns:a16="http://schemas.microsoft.com/office/drawing/2014/main" id="{1FC59F06-9121-4D5D-8A79-14ED492C5A37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араллелограмм 38">
              <a:extLst>
                <a:ext uri="{FF2B5EF4-FFF2-40B4-BE49-F238E27FC236}">
                  <a16:creationId xmlns:a16="http://schemas.microsoft.com/office/drawing/2014/main" id="{76D3374B-4869-45F6-94CE-30DE4C0A970D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араллелограмм 39">
              <a:extLst>
                <a:ext uri="{FF2B5EF4-FFF2-40B4-BE49-F238E27FC236}">
                  <a16:creationId xmlns:a16="http://schemas.microsoft.com/office/drawing/2014/main" id="{8E5C60F8-79AA-43D4-B671-31F27DDCC22E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араллелограмм 40">
              <a:extLst>
                <a:ext uri="{FF2B5EF4-FFF2-40B4-BE49-F238E27FC236}">
                  <a16:creationId xmlns:a16="http://schemas.microsoft.com/office/drawing/2014/main" id="{D70493E3-146C-4C1B-B960-A8D3D2EE0D1B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32">
              <a:extLst>
                <a:ext uri="{FF2B5EF4-FFF2-40B4-BE49-F238E27FC236}">
                  <a16:creationId xmlns:a16="http://schemas.microsoft.com/office/drawing/2014/main" id="{D4A3300B-FC68-4456-A4A2-47917630C6F1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>
              <a:extLst>
                <a:ext uri="{FF2B5EF4-FFF2-40B4-BE49-F238E27FC236}">
                  <a16:creationId xmlns:a16="http://schemas.microsoft.com/office/drawing/2014/main" id="{D30CF329-D3C8-4634-AB76-A29AE8331329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араллелограмм 43">
              <a:extLst>
                <a:ext uri="{FF2B5EF4-FFF2-40B4-BE49-F238E27FC236}">
                  <a16:creationId xmlns:a16="http://schemas.microsoft.com/office/drawing/2014/main" id="{20B02EB5-8F33-43B5-8E51-2D231D64B148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араллелограмм 44">
              <a:extLst>
                <a:ext uri="{FF2B5EF4-FFF2-40B4-BE49-F238E27FC236}">
                  <a16:creationId xmlns:a16="http://schemas.microsoft.com/office/drawing/2014/main" id="{2E376951-E866-4A54-B777-195C4D3F045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1059D8A3-10B9-4F05-BE15-EBF2BCDB4B5E}"/>
              </a:ext>
            </a:extLst>
          </p:cNvPr>
          <p:cNvSpPr/>
          <p:nvPr/>
        </p:nvSpPr>
        <p:spPr>
          <a:xfrm>
            <a:off x="2046126" y="234204"/>
            <a:ext cx="639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Цель и задачи </a:t>
            </a:r>
            <a:r>
              <a:rPr lang="ru-RU" sz="2800" b="1" dirty="0">
                <a:solidFill>
                  <a:schemeClr val="bg1"/>
                </a:solidFill>
              </a:rPr>
              <a:t>создания </a:t>
            </a:r>
            <a:r>
              <a:rPr lang="ru-RU" sz="2800" b="1" dirty="0" smtClean="0">
                <a:solidFill>
                  <a:schemeClr val="bg1"/>
                </a:solidFill>
              </a:rPr>
              <a:t>концепции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9" name="Shape 2352">
            <a:extLst>
              <a:ext uri="{FF2B5EF4-FFF2-40B4-BE49-F238E27FC236}">
                <a16:creationId xmlns:a16="http://schemas.microsoft.com/office/drawing/2014/main" id="{894502B8-F34E-4E25-BE6C-9ED2DED6872F}"/>
              </a:ext>
            </a:extLst>
          </p:cNvPr>
          <p:cNvSpPr/>
          <p:nvPr/>
        </p:nvSpPr>
        <p:spPr>
          <a:xfrm>
            <a:off x="-14997" y="1888942"/>
            <a:ext cx="1235235" cy="3753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823"/>
                </a:moveTo>
                <a:cubicBezTo>
                  <a:pt x="21391" y="17823"/>
                  <a:pt x="21038" y="17823"/>
                  <a:pt x="20553" y="17823"/>
                </a:cubicBezTo>
                <a:cubicBezTo>
                  <a:pt x="20553" y="17823"/>
                  <a:pt x="9654" y="17823"/>
                  <a:pt x="5896" y="17823"/>
                </a:cubicBezTo>
                <a:cubicBezTo>
                  <a:pt x="5422" y="17823"/>
                  <a:pt x="5058" y="17823"/>
                  <a:pt x="4849" y="17823"/>
                </a:cubicBezTo>
                <a:cubicBezTo>
                  <a:pt x="3626" y="17823"/>
                  <a:pt x="3053" y="18254"/>
                  <a:pt x="2976" y="18307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66" y="0"/>
                  <a:pt x="66" y="0"/>
                  <a:pt x="66" y="0"/>
                </a:cubicBezTo>
                <a:cubicBezTo>
                  <a:pt x="2976" y="2949"/>
                  <a:pt x="2976" y="2949"/>
                  <a:pt x="2976" y="2949"/>
                </a:cubicBezTo>
                <a:cubicBezTo>
                  <a:pt x="3031" y="2996"/>
                  <a:pt x="3538" y="3447"/>
                  <a:pt x="4849" y="3447"/>
                </a:cubicBezTo>
                <a:cubicBezTo>
                  <a:pt x="5058" y="3447"/>
                  <a:pt x="5422" y="3447"/>
                  <a:pt x="5896" y="3447"/>
                </a:cubicBezTo>
                <a:cubicBezTo>
                  <a:pt x="9654" y="3447"/>
                  <a:pt x="20553" y="3447"/>
                  <a:pt x="20553" y="3447"/>
                </a:cubicBezTo>
                <a:cubicBezTo>
                  <a:pt x="21038" y="3447"/>
                  <a:pt x="21391" y="3447"/>
                  <a:pt x="21600" y="3447"/>
                </a:cubicBezTo>
                <a:cubicBezTo>
                  <a:pt x="21600" y="17823"/>
                  <a:pt x="21600" y="17823"/>
                  <a:pt x="21600" y="1782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350"/>
          </a:p>
        </p:txBody>
      </p:sp>
      <p:sp>
        <p:nvSpPr>
          <p:cNvPr id="60" name="Shape 2353">
            <a:extLst>
              <a:ext uri="{FF2B5EF4-FFF2-40B4-BE49-F238E27FC236}">
                <a16:creationId xmlns:a16="http://schemas.microsoft.com/office/drawing/2014/main" id="{475D897B-DA66-4BA4-87A6-488ABE10C3A2}"/>
              </a:ext>
            </a:extLst>
          </p:cNvPr>
          <p:cNvSpPr/>
          <p:nvPr/>
        </p:nvSpPr>
        <p:spPr>
          <a:xfrm>
            <a:off x="-14997" y="2588312"/>
            <a:ext cx="1822253" cy="2351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83"/>
                </a:moveTo>
                <a:cubicBezTo>
                  <a:pt x="21384" y="17783"/>
                  <a:pt x="21021" y="17783"/>
                  <a:pt x="20549" y="17783"/>
                </a:cubicBezTo>
                <a:cubicBezTo>
                  <a:pt x="20549" y="17783"/>
                  <a:pt x="9651" y="17783"/>
                  <a:pt x="5891" y="17783"/>
                </a:cubicBezTo>
                <a:cubicBezTo>
                  <a:pt x="5410" y="17783"/>
                  <a:pt x="5047" y="17783"/>
                  <a:pt x="4840" y="17783"/>
                </a:cubicBezTo>
                <a:cubicBezTo>
                  <a:pt x="3888" y="17794"/>
                  <a:pt x="3387" y="17977"/>
                  <a:pt x="3152" y="18106"/>
                </a:cubicBezTo>
                <a:cubicBezTo>
                  <a:pt x="3034" y="1817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4" y="3021"/>
                  <a:pt x="3152" y="3086"/>
                </a:cubicBezTo>
                <a:cubicBezTo>
                  <a:pt x="3417" y="3215"/>
                  <a:pt x="3986" y="3430"/>
                  <a:pt x="4840" y="3430"/>
                </a:cubicBezTo>
                <a:cubicBezTo>
                  <a:pt x="5047" y="3430"/>
                  <a:pt x="5410" y="3430"/>
                  <a:pt x="5891" y="3430"/>
                </a:cubicBezTo>
                <a:cubicBezTo>
                  <a:pt x="9651" y="3430"/>
                  <a:pt x="20549" y="3430"/>
                  <a:pt x="20549" y="3430"/>
                </a:cubicBezTo>
                <a:cubicBezTo>
                  <a:pt x="21021" y="3430"/>
                  <a:pt x="21384" y="3430"/>
                  <a:pt x="21600" y="3430"/>
                </a:cubicBezTo>
                <a:cubicBezTo>
                  <a:pt x="21600" y="17783"/>
                  <a:pt x="21600" y="17783"/>
                  <a:pt x="21600" y="17783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350"/>
          </a:p>
        </p:txBody>
      </p:sp>
      <p:sp>
        <p:nvSpPr>
          <p:cNvPr id="61" name="Shape 2354">
            <a:extLst>
              <a:ext uri="{FF2B5EF4-FFF2-40B4-BE49-F238E27FC236}">
                <a16:creationId xmlns:a16="http://schemas.microsoft.com/office/drawing/2014/main" id="{1F0B2287-8A81-4EED-B218-9F025F43A880}"/>
              </a:ext>
            </a:extLst>
          </p:cNvPr>
          <p:cNvSpPr/>
          <p:nvPr/>
        </p:nvSpPr>
        <p:spPr>
          <a:xfrm>
            <a:off x="-14997" y="3218358"/>
            <a:ext cx="2568597" cy="1050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727"/>
                </a:moveTo>
                <a:cubicBezTo>
                  <a:pt x="21393" y="17727"/>
                  <a:pt x="21023" y="17727"/>
                  <a:pt x="20546" y="17727"/>
                </a:cubicBezTo>
                <a:cubicBezTo>
                  <a:pt x="20546" y="17727"/>
                  <a:pt x="9651" y="17727"/>
                  <a:pt x="5884" y="17727"/>
                </a:cubicBezTo>
                <a:cubicBezTo>
                  <a:pt x="5407" y="17727"/>
                  <a:pt x="5046" y="17727"/>
                  <a:pt x="4839" y="17727"/>
                </a:cubicBezTo>
                <a:cubicBezTo>
                  <a:pt x="3118" y="17727"/>
                  <a:pt x="2893" y="18305"/>
                  <a:pt x="2893" y="18305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2893" y="3079"/>
                  <a:pt x="2893" y="3079"/>
                  <a:pt x="2893" y="3079"/>
                </a:cubicBezTo>
                <a:cubicBezTo>
                  <a:pt x="2893" y="3079"/>
                  <a:pt x="3118" y="3560"/>
                  <a:pt x="4839" y="3560"/>
                </a:cubicBezTo>
                <a:cubicBezTo>
                  <a:pt x="5046" y="3560"/>
                  <a:pt x="5407" y="3560"/>
                  <a:pt x="5884" y="3560"/>
                </a:cubicBezTo>
                <a:cubicBezTo>
                  <a:pt x="9651" y="3560"/>
                  <a:pt x="20546" y="3560"/>
                  <a:pt x="20546" y="3560"/>
                </a:cubicBezTo>
                <a:cubicBezTo>
                  <a:pt x="21023" y="3560"/>
                  <a:pt x="21393" y="3560"/>
                  <a:pt x="21600" y="3560"/>
                </a:cubicBezTo>
                <a:cubicBezTo>
                  <a:pt x="21600" y="17727"/>
                  <a:pt x="21600" y="17727"/>
                  <a:pt x="21600" y="17727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350"/>
          </a:p>
        </p:txBody>
      </p:sp>
      <p:sp>
        <p:nvSpPr>
          <p:cNvPr id="62" name="Oval 24">
            <a:extLst>
              <a:ext uri="{FF2B5EF4-FFF2-40B4-BE49-F238E27FC236}">
                <a16:creationId xmlns:a16="http://schemas.microsoft.com/office/drawing/2014/main" id="{B2A5A605-5A61-4A9E-AA2D-87E0D6F77109}"/>
              </a:ext>
            </a:extLst>
          </p:cNvPr>
          <p:cNvSpPr/>
          <p:nvPr/>
        </p:nvSpPr>
        <p:spPr>
          <a:xfrm>
            <a:off x="851904" y="2454061"/>
            <a:ext cx="574428" cy="535578"/>
          </a:xfrm>
          <a:prstGeom prst="ellipse">
            <a:avLst/>
          </a:prstGeom>
          <a:solidFill>
            <a:srgbClr val="FFFFFF"/>
          </a:solidFill>
          <a:ln w="5715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noAutofit/>
          </a:bodyPr>
          <a:lstStyle/>
          <a:p>
            <a:pPr algn="ctr" defTabSz="1028700" latinLnBrk="1" hangingPunct="0"/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lang="en-US"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Oval 25">
            <a:extLst>
              <a:ext uri="{FF2B5EF4-FFF2-40B4-BE49-F238E27FC236}">
                <a16:creationId xmlns:a16="http://schemas.microsoft.com/office/drawing/2014/main" id="{10AF727F-DB61-4572-B0BA-053C7B9C5237}"/>
              </a:ext>
            </a:extLst>
          </p:cNvPr>
          <p:cNvSpPr/>
          <p:nvPr/>
        </p:nvSpPr>
        <p:spPr>
          <a:xfrm>
            <a:off x="1625942" y="2904625"/>
            <a:ext cx="574428" cy="535578"/>
          </a:xfrm>
          <a:prstGeom prst="ellipse">
            <a:avLst/>
          </a:prstGeom>
          <a:solidFill>
            <a:srgbClr val="FFFFFF"/>
          </a:solidFill>
          <a:ln w="57150" cap="flat">
            <a:solidFill>
              <a:schemeClr val="accent4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noAutofit/>
          </a:bodyPr>
          <a:lstStyle/>
          <a:p>
            <a:pPr algn="ctr" defTabSz="1028700" latinLnBrk="1" hangingPunct="0"/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</a:p>
        </p:txBody>
      </p:sp>
      <p:sp>
        <p:nvSpPr>
          <p:cNvPr id="64" name="Oval 26">
            <a:extLst>
              <a:ext uri="{FF2B5EF4-FFF2-40B4-BE49-F238E27FC236}">
                <a16:creationId xmlns:a16="http://schemas.microsoft.com/office/drawing/2014/main" id="{6F38D6B9-A1C6-4A8A-AA6F-1D4D63D0730F}"/>
              </a:ext>
            </a:extLst>
          </p:cNvPr>
          <p:cNvSpPr/>
          <p:nvPr/>
        </p:nvSpPr>
        <p:spPr>
          <a:xfrm>
            <a:off x="2219445" y="3362638"/>
            <a:ext cx="762799" cy="762799"/>
          </a:xfrm>
          <a:prstGeom prst="ellipse">
            <a:avLst/>
          </a:prstGeom>
          <a:solidFill>
            <a:srgbClr val="FFFFFF"/>
          </a:solidFill>
          <a:ln w="57150" cap="flat">
            <a:solidFill>
              <a:schemeClr val="accent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noAutofit/>
          </a:bodyPr>
          <a:lstStyle/>
          <a:p>
            <a:pPr algn="ctr" defTabSz="1028700" latinLnBrk="1" hangingPunct="0"/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lang="en-US"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Oval 27">
            <a:extLst>
              <a:ext uri="{FF2B5EF4-FFF2-40B4-BE49-F238E27FC236}">
                <a16:creationId xmlns:a16="http://schemas.microsoft.com/office/drawing/2014/main" id="{07FA7128-E831-4AC2-AE2C-7F299446DD70}"/>
              </a:ext>
            </a:extLst>
          </p:cNvPr>
          <p:cNvSpPr/>
          <p:nvPr/>
        </p:nvSpPr>
        <p:spPr>
          <a:xfrm>
            <a:off x="1620309" y="3999707"/>
            <a:ext cx="574428" cy="574428"/>
          </a:xfrm>
          <a:prstGeom prst="ellipse">
            <a:avLst/>
          </a:prstGeom>
          <a:solidFill>
            <a:srgbClr val="FFFFFF"/>
          </a:solidFill>
          <a:ln w="57150" cap="flat">
            <a:solidFill>
              <a:schemeClr val="accent4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noAutofit/>
          </a:bodyPr>
          <a:lstStyle/>
          <a:p>
            <a:pPr algn="ctr" defTabSz="1028700" latinLnBrk="1" hangingPunct="0"/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</a:p>
        </p:txBody>
      </p:sp>
      <p:sp>
        <p:nvSpPr>
          <p:cNvPr id="66" name="Oval 28">
            <a:extLst>
              <a:ext uri="{FF2B5EF4-FFF2-40B4-BE49-F238E27FC236}">
                <a16:creationId xmlns:a16="http://schemas.microsoft.com/office/drawing/2014/main" id="{39264E46-AB17-4C99-87A6-28A5DF44FF9D}"/>
              </a:ext>
            </a:extLst>
          </p:cNvPr>
          <p:cNvSpPr/>
          <p:nvPr/>
        </p:nvSpPr>
        <p:spPr>
          <a:xfrm>
            <a:off x="851904" y="4453955"/>
            <a:ext cx="574428" cy="574428"/>
          </a:xfrm>
          <a:prstGeom prst="ellipse">
            <a:avLst/>
          </a:prstGeom>
          <a:solidFill>
            <a:srgbClr val="FFFFFF"/>
          </a:solidFill>
          <a:ln w="5715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noAutofit/>
          </a:bodyPr>
          <a:lstStyle/>
          <a:p>
            <a:pPr algn="ctr" defTabSz="1028700" latinLnBrk="1" hangingPunct="0"/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4B7F2301-1861-46E3-A28E-DA7B6AF31DA0}"/>
              </a:ext>
            </a:extLst>
          </p:cNvPr>
          <p:cNvSpPr/>
          <p:nvPr/>
        </p:nvSpPr>
        <p:spPr>
          <a:xfrm>
            <a:off x="1740388" y="1873488"/>
            <a:ext cx="689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формулировка и интерпретация основных понятий по разработке и использованию </a:t>
            </a:r>
            <a:r>
              <a:rPr lang="ru-RU" dirty="0" smtClean="0">
                <a:solidFill>
                  <a:schemeClr val="bg1"/>
                </a:solidFill>
              </a:rPr>
              <a:t>материалов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EB0597AC-E28D-474A-AEE3-494ACAE8F63B}"/>
              </a:ext>
            </a:extLst>
          </p:cNvPr>
          <p:cNvSpPr/>
          <p:nvPr/>
        </p:nvSpPr>
        <p:spPr>
          <a:xfrm>
            <a:off x="2549780" y="2700978"/>
            <a:ext cx="3463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определение целевой аудитории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0894B8B0-1704-47F6-8724-F6A43FF3B219}"/>
              </a:ext>
            </a:extLst>
          </p:cNvPr>
          <p:cNvSpPr/>
          <p:nvPr/>
        </p:nvSpPr>
        <p:spPr>
          <a:xfrm>
            <a:off x="3341011" y="3420486"/>
            <a:ext cx="5787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определение и формулировка требований к содержательному наполнению </a:t>
            </a:r>
            <a:r>
              <a:rPr lang="ru-RU" sz="1600" dirty="0" smtClean="0">
                <a:solidFill>
                  <a:schemeClr val="bg1"/>
                </a:solidFill>
              </a:rPr>
              <a:t>материалов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7" name="Облачко с текстом: прямоугольное со скругленными углами 76">
            <a:extLst>
              <a:ext uri="{FF2B5EF4-FFF2-40B4-BE49-F238E27FC236}">
                <a16:creationId xmlns:a16="http://schemas.microsoft.com/office/drawing/2014/main" id="{F9121679-4B0A-4EE0-B71B-90BAAD2D024F}"/>
              </a:ext>
            </a:extLst>
          </p:cNvPr>
          <p:cNvSpPr/>
          <p:nvPr/>
        </p:nvSpPr>
        <p:spPr>
          <a:xfrm>
            <a:off x="2428158" y="4208661"/>
            <a:ext cx="6355728" cy="658663"/>
          </a:xfrm>
          <a:prstGeom prst="wedgeRoundRectCallout">
            <a:avLst>
              <a:gd name="adj1" fmla="val -52998"/>
              <a:gd name="adj2" fmla="val -27159"/>
              <a:gd name="adj3" fmla="val 16667"/>
            </a:avLst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блачко с текстом: прямоугольное со скругленными углами 77">
            <a:extLst>
              <a:ext uri="{FF2B5EF4-FFF2-40B4-BE49-F238E27FC236}">
                <a16:creationId xmlns:a16="http://schemas.microsoft.com/office/drawing/2014/main" id="{9CBBB368-0C5D-4687-8056-A22189CC2EA5}"/>
              </a:ext>
            </a:extLst>
          </p:cNvPr>
          <p:cNvSpPr/>
          <p:nvPr/>
        </p:nvSpPr>
        <p:spPr>
          <a:xfrm>
            <a:off x="1504757" y="4986091"/>
            <a:ext cx="6926891" cy="658663"/>
          </a:xfrm>
          <a:prstGeom prst="wedgeRoundRectCallout">
            <a:avLst>
              <a:gd name="adj1" fmla="val -53009"/>
              <a:gd name="adj2" fmla="val -51743"/>
              <a:gd name="adj3" fmla="val 16667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36F60C3A-1595-4247-B78C-681EACA246C4}"/>
              </a:ext>
            </a:extLst>
          </p:cNvPr>
          <p:cNvSpPr/>
          <p:nvPr/>
        </p:nvSpPr>
        <p:spPr>
          <a:xfrm>
            <a:off x="2594808" y="4208661"/>
            <a:ext cx="6038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определение и формулировка требований к технической реализации </a:t>
            </a:r>
            <a:r>
              <a:rPr lang="ru-RU" dirty="0" smtClean="0">
                <a:solidFill>
                  <a:schemeClr val="bg1"/>
                </a:solidFill>
              </a:rPr>
              <a:t>материалов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59173B46-EFB9-42A2-AD6D-113C19F7A03D}"/>
              </a:ext>
            </a:extLst>
          </p:cNvPr>
          <p:cNvSpPr/>
          <p:nvPr/>
        </p:nvSpPr>
        <p:spPr>
          <a:xfrm>
            <a:off x="1828420" y="4962552"/>
            <a:ext cx="6401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разработка рекомендаций по использованию технологических решений и подходов к созданию </a:t>
            </a:r>
            <a:r>
              <a:rPr lang="ru-RU" sz="1600" dirty="0" smtClean="0">
                <a:solidFill>
                  <a:schemeClr val="bg1"/>
                </a:solidFill>
              </a:rPr>
              <a:t>материалов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0" y="5357733"/>
            <a:ext cx="8994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36C99"/>
                </a:solidFill>
              </a:rPr>
              <a:t>Цель:</a:t>
            </a:r>
          </a:p>
          <a:p>
            <a:r>
              <a:rPr lang="ru-RU" sz="2400" dirty="0">
                <a:solidFill>
                  <a:srgbClr val="236C99"/>
                </a:solidFill>
              </a:rPr>
              <a:t>выработка единых требований к содержательному наполнению и к технической реализации </a:t>
            </a:r>
            <a:r>
              <a:rPr lang="ru-RU" sz="2400" dirty="0" smtClean="0">
                <a:solidFill>
                  <a:srgbClr val="236C99"/>
                </a:solidFill>
              </a:rPr>
              <a:t>электронных образовательных </a:t>
            </a:r>
            <a:r>
              <a:rPr lang="ru-RU" sz="2400" dirty="0">
                <a:solidFill>
                  <a:srgbClr val="236C99"/>
                </a:solidFill>
              </a:rPr>
              <a:t>материалов (</a:t>
            </a:r>
            <a:r>
              <a:rPr lang="ru-RU" sz="2400" dirty="0" err="1">
                <a:solidFill>
                  <a:srgbClr val="236C99"/>
                </a:solidFill>
              </a:rPr>
              <a:t>видеоуроков</a:t>
            </a:r>
            <a:r>
              <a:rPr lang="ru-RU" sz="2400" dirty="0">
                <a:solidFill>
                  <a:srgbClr val="236C99"/>
                </a:solidFill>
              </a:rPr>
              <a:t>) по общеобразовательным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65697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E4172CD-1F59-44F8-BA9A-99862A614B98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B413B0E7-DCF8-4EE7-985E-41A3D57D9CF2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араллелограмм 32">
              <a:extLst>
                <a:ext uri="{FF2B5EF4-FFF2-40B4-BE49-F238E27FC236}">
                  <a16:creationId xmlns:a16="http://schemas.microsoft.com/office/drawing/2014/main" id="{8F23067C-BB5A-4987-80BB-3A484DBC54D8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610E6B5D-F25E-464E-98B1-2DF194D55123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46" name="Прямоугольник 2">
                <a:extLst>
                  <a:ext uri="{FF2B5EF4-FFF2-40B4-BE49-F238E27FC236}">
                    <a16:creationId xmlns:a16="http://schemas.microsoft.com/office/drawing/2014/main" id="{33513069-8FBD-4999-ACEE-C5D7C018EFF6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">
                <a:extLst>
                  <a:ext uri="{FF2B5EF4-FFF2-40B4-BE49-F238E27FC236}">
                    <a16:creationId xmlns:a16="http://schemas.microsoft.com/office/drawing/2014/main" id="{BFE1E5E7-71C8-46D1-BCE5-FDFD28A2C553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5">
                <a:extLst>
                  <a:ext uri="{FF2B5EF4-FFF2-40B4-BE49-F238E27FC236}">
                    <a16:creationId xmlns:a16="http://schemas.microsoft.com/office/drawing/2014/main" id="{8820DEF6-5503-4683-9BF4-77D3368476FC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Двенадцатиугольник 8">
                <a:extLst>
                  <a:ext uri="{FF2B5EF4-FFF2-40B4-BE49-F238E27FC236}">
                    <a16:creationId xmlns:a16="http://schemas.microsoft.com/office/drawing/2014/main" id="{52606E61-EB70-4EB6-8FB3-10C49F66676F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Равнобедренный треугольник 10">
                <a:extLst>
                  <a:ext uri="{FF2B5EF4-FFF2-40B4-BE49-F238E27FC236}">
                    <a16:creationId xmlns:a16="http://schemas.microsoft.com/office/drawing/2014/main" id="{D029938E-EB7F-4957-B733-58455F28BA70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ый треугольник 11">
                <a:extLst>
                  <a:ext uri="{FF2B5EF4-FFF2-40B4-BE49-F238E27FC236}">
                    <a16:creationId xmlns:a16="http://schemas.microsoft.com/office/drawing/2014/main" id="{8472564C-5230-4D02-BFEF-195F87D326B0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">
                <a:extLst>
                  <a:ext uri="{FF2B5EF4-FFF2-40B4-BE49-F238E27FC236}">
                    <a16:creationId xmlns:a16="http://schemas.microsoft.com/office/drawing/2014/main" id="{1E512463-E0BB-49D1-AEC4-0EB7E9DE6252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Равнобедренный треугольник 10">
                <a:extLst>
                  <a:ext uri="{FF2B5EF4-FFF2-40B4-BE49-F238E27FC236}">
                    <a16:creationId xmlns:a16="http://schemas.microsoft.com/office/drawing/2014/main" id="{BA0646FB-C979-4624-B286-1EA2D5E15883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ый треугольник 11">
                <a:extLst>
                  <a:ext uri="{FF2B5EF4-FFF2-40B4-BE49-F238E27FC236}">
                    <a16:creationId xmlns:a16="http://schemas.microsoft.com/office/drawing/2014/main" id="{9DE24B75-BD95-44D2-A636-829A8F90005C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Двенадцатиугольник 8">
                <a:extLst>
                  <a:ext uri="{FF2B5EF4-FFF2-40B4-BE49-F238E27FC236}">
                    <a16:creationId xmlns:a16="http://schemas.microsoft.com/office/drawing/2014/main" id="{F95E715D-F044-4A4F-AADC-DDF44A5A9212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4">
                <a:extLst>
                  <a:ext uri="{FF2B5EF4-FFF2-40B4-BE49-F238E27FC236}">
                    <a16:creationId xmlns:a16="http://schemas.microsoft.com/office/drawing/2014/main" id="{BB47ABF9-1C2B-49AB-B6E0-D5522FE3377E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2">
                <a:extLst>
                  <a:ext uri="{FF2B5EF4-FFF2-40B4-BE49-F238E27FC236}">
                    <a16:creationId xmlns:a16="http://schemas.microsoft.com/office/drawing/2014/main" id="{CDB80025-C6E0-4759-9BC8-15D5D23A008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FA73DE7-A027-41D2-9646-DAF0E657DBC9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36" name="Параллелограмм 35">
              <a:extLst>
                <a:ext uri="{FF2B5EF4-FFF2-40B4-BE49-F238E27FC236}">
                  <a16:creationId xmlns:a16="http://schemas.microsoft.com/office/drawing/2014/main" id="{73EFCBC0-E87C-4270-AD4F-1E09802CECB0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араллелограмм 36">
              <a:extLst>
                <a:ext uri="{FF2B5EF4-FFF2-40B4-BE49-F238E27FC236}">
                  <a16:creationId xmlns:a16="http://schemas.microsoft.com/office/drawing/2014/main" id="{779DE425-F4CD-4CFD-B67E-FB74434D38E3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араллелограмм 37">
              <a:extLst>
                <a:ext uri="{FF2B5EF4-FFF2-40B4-BE49-F238E27FC236}">
                  <a16:creationId xmlns:a16="http://schemas.microsoft.com/office/drawing/2014/main" id="{1FC59F06-9121-4D5D-8A79-14ED492C5A37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араллелограмм 38">
              <a:extLst>
                <a:ext uri="{FF2B5EF4-FFF2-40B4-BE49-F238E27FC236}">
                  <a16:creationId xmlns:a16="http://schemas.microsoft.com/office/drawing/2014/main" id="{76D3374B-4869-45F6-94CE-30DE4C0A970D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араллелограмм 39">
              <a:extLst>
                <a:ext uri="{FF2B5EF4-FFF2-40B4-BE49-F238E27FC236}">
                  <a16:creationId xmlns:a16="http://schemas.microsoft.com/office/drawing/2014/main" id="{8E5C60F8-79AA-43D4-B671-31F27DDCC22E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араллелограмм 40">
              <a:extLst>
                <a:ext uri="{FF2B5EF4-FFF2-40B4-BE49-F238E27FC236}">
                  <a16:creationId xmlns:a16="http://schemas.microsoft.com/office/drawing/2014/main" id="{D70493E3-146C-4C1B-B960-A8D3D2EE0D1B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32">
              <a:extLst>
                <a:ext uri="{FF2B5EF4-FFF2-40B4-BE49-F238E27FC236}">
                  <a16:creationId xmlns:a16="http://schemas.microsoft.com/office/drawing/2014/main" id="{D4A3300B-FC68-4456-A4A2-47917630C6F1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>
              <a:extLst>
                <a:ext uri="{FF2B5EF4-FFF2-40B4-BE49-F238E27FC236}">
                  <a16:creationId xmlns:a16="http://schemas.microsoft.com/office/drawing/2014/main" id="{D30CF329-D3C8-4634-AB76-A29AE8331329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араллелограмм 43">
              <a:extLst>
                <a:ext uri="{FF2B5EF4-FFF2-40B4-BE49-F238E27FC236}">
                  <a16:creationId xmlns:a16="http://schemas.microsoft.com/office/drawing/2014/main" id="{20B02EB5-8F33-43B5-8E51-2D231D64B148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араллелограмм 44">
              <a:extLst>
                <a:ext uri="{FF2B5EF4-FFF2-40B4-BE49-F238E27FC236}">
                  <a16:creationId xmlns:a16="http://schemas.microsoft.com/office/drawing/2014/main" id="{2E376951-E866-4A54-B777-195C4D3F045C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1059D8A3-10B9-4F05-BE15-EBF2BCDB4B5E}"/>
              </a:ext>
            </a:extLst>
          </p:cNvPr>
          <p:cNvSpPr/>
          <p:nvPr/>
        </p:nvSpPr>
        <p:spPr>
          <a:xfrm>
            <a:off x="1955998" y="40643"/>
            <a:ext cx="6933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Основные аспекты разработанной концепции</a:t>
            </a:r>
          </a:p>
        </p:txBody>
      </p:sp>
      <p:sp>
        <p:nvSpPr>
          <p:cNvPr id="6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0445" y="1232412"/>
            <a:ext cx="7200430" cy="46166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>
                <a:solidFill>
                  <a:srgbClr val="236C99"/>
                </a:solidFill>
              </a:rPr>
              <a:t>Основополагающие составляющие </a:t>
            </a:r>
            <a:r>
              <a:rPr lang="ru-RU" dirty="0" smtClean="0">
                <a:solidFill>
                  <a:srgbClr val="236C99"/>
                </a:solidFill>
              </a:rPr>
              <a:t>концепции:</a:t>
            </a:r>
            <a:endParaRPr lang="ru-RU" dirty="0">
              <a:solidFill>
                <a:srgbClr val="236C99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50055937"/>
              </p:ext>
            </p:extLst>
          </p:nvPr>
        </p:nvGraphicFramePr>
        <p:xfrm>
          <a:off x="266343" y="1534651"/>
          <a:ext cx="8712795" cy="303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" name="Подзаголовок 4"/>
          <p:cNvSpPr txBox="1">
            <a:spLocks/>
          </p:cNvSpPr>
          <p:nvPr/>
        </p:nvSpPr>
        <p:spPr>
          <a:xfrm>
            <a:off x="467502" y="4336680"/>
            <a:ext cx="7200430" cy="461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236C99"/>
                </a:solidFill>
              </a:rPr>
              <a:t>Целевая аудитория </a:t>
            </a:r>
            <a:r>
              <a:rPr lang="ru-RU" dirty="0" smtClean="0">
                <a:solidFill>
                  <a:srgbClr val="236C99"/>
                </a:solidFill>
              </a:rPr>
              <a:t>концепции:</a:t>
            </a:r>
            <a:endParaRPr lang="ru-RU" dirty="0">
              <a:solidFill>
                <a:srgbClr val="236C99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53680935"/>
              </p:ext>
            </p:extLst>
          </p:nvPr>
        </p:nvGraphicFramePr>
        <p:xfrm>
          <a:off x="1268533" y="4856985"/>
          <a:ext cx="6576392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692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F31FEBC-12CA-481D-B602-DF6870F4C556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FA88349-C4FD-41E6-BFCC-20256BDA624A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868BB41C-6AA1-4DB4-B91B-704C54DDB723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F2675FEE-FCFC-4FF5-BD41-6D71B8101F1B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1" name="Прямоугольник 2">
                <a:extLst>
                  <a:ext uri="{FF2B5EF4-FFF2-40B4-BE49-F238E27FC236}">
                    <a16:creationId xmlns:a16="http://schemas.microsoft.com/office/drawing/2014/main" id="{AFBA65E7-DAB8-42EE-B81B-30ADDF95F587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4">
                <a:extLst>
                  <a:ext uri="{FF2B5EF4-FFF2-40B4-BE49-F238E27FC236}">
                    <a16:creationId xmlns:a16="http://schemas.microsoft.com/office/drawing/2014/main" id="{B9AA4535-361B-447A-8C01-80CB87852AE9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5">
                <a:extLst>
                  <a:ext uri="{FF2B5EF4-FFF2-40B4-BE49-F238E27FC236}">
                    <a16:creationId xmlns:a16="http://schemas.microsoft.com/office/drawing/2014/main" id="{91AEBFEC-C43B-49D5-B51C-F6B24795CB9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Двенадцатиугольник 8">
                <a:extLst>
                  <a:ext uri="{FF2B5EF4-FFF2-40B4-BE49-F238E27FC236}">
                    <a16:creationId xmlns:a16="http://schemas.microsoft.com/office/drawing/2014/main" id="{C12BBB47-81CE-4169-BAC6-915F6B0032A3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10">
                <a:extLst>
                  <a:ext uri="{FF2B5EF4-FFF2-40B4-BE49-F238E27FC236}">
                    <a16:creationId xmlns:a16="http://schemas.microsoft.com/office/drawing/2014/main" id="{97DE9632-9A24-47CD-8097-A5BA3F32CD53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11">
                <a:extLst>
                  <a:ext uri="{FF2B5EF4-FFF2-40B4-BE49-F238E27FC236}">
                    <a16:creationId xmlns:a16="http://schemas.microsoft.com/office/drawing/2014/main" id="{E17B011C-18B4-468A-964F-5BD3E7DB36E3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5">
                <a:extLst>
                  <a:ext uri="{FF2B5EF4-FFF2-40B4-BE49-F238E27FC236}">
                    <a16:creationId xmlns:a16="http://schemas.microsoft.com/office/drawing/2014/main" id="{7EBD0FE4-F7FB-43FB-BD8A-10919FD75B43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Равнобедренный треугольник 10">
                <a:extLst>
                  <a:ext uri="{FF2B5EF4-FFF2-40B4-BE49-F238E27FC236}">
                    <a16:creationId xmlns:a16="http://schemas.microsoft.com/office/drawing/2014/main" id="{B8A31E94-AF0F-4330-8941-2645F418631C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ый треугольник 11">
                <a:extLst>
                  <a:ext uri="{FF2B5EF4-FFF2-40B4-BE49-F238E27FC236}">
                    <a16:creationId xmlns:a16="http://schemas.microsoft.com/office/drawing/2014/main" id="{F07F54DD-4C71-48CE-B605-B80E44DA11D7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Двенадцатиугольник 8">
                <a:extLst>
                  <a:ext uri="{FF2B5EF4-FFF2-40B4-BE49-F238E27FC236}">
                    <a16:creationId xmlns:a16="http://schemas.microsoft.com/office/drawing/2014/main" id="{AE60F244-40E3-4D7E-BAB8-BE2FA615939F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4">
                <a:extLst>
                  <a:ext uri="{FF2B5EF4-FFF2-40B4-BE49-F238E27FC236}">
                    <a16:creationId xmlns:a16="http://schemas.microsoft.com/office/drawing/2014/main" id="{3A87791B-0513-4668-8A82-7AA5F32C0AD8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2">
                <a:extLst>
                  <a:ext uri="{FF2B5EF4-FFF2-40B4-BE49-F238E27FC236}">
                    <a16:creationId xmlns:a16="http://schemas.microsoft.com/office/drawing/2014/main" id="{77B7D737-9EED-4F6F-ABF6-1F1473839E85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B9A20E0-B4F3-4AAE-AD39-51C4D6422693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2F20FD03-69CD-4348-BCDB-26434493C8EF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D76C371F-F0A8-4A34-864E-6D50B19454DE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13534B8C-AAE6-4C8E-8B56-21D1B7043C64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84644BB9-C53E-4433-BA38-DA183DCD2EC5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>
              <a:extLst>
                <a:ext uri="{FF2B5EF4-FFF2-40B4-BE49-F238E27FC236}">
                  <a16:creationId xmlns:a16="http://schemas.microsoft.com/office/drawing/2014/main" id="{3D4B4CF3-400C-4227-988F-F6EFF08549F6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FD154E4B-9824-4BA1-B04C-98F7EFA79D53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32">
              <a:extLst>
                <a:ext uri="{FF2B5EF4-FFF2-40B4-BE49-F238E27FC236}">
                  <a16:creationId xmlns:a16="http://schemas.microsoft.com/office/drawing/2014/main" id="{DC7FF010-7544-4BA4-ABD2-25673851A820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37AE4A8E-38F1-4F68-BF32-83696DDDE4B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F6B7A6EE-ADA8-4DCB-8461-D8FD75DF9654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E8C65A9D-F3C6-4A93-B588-E9347A60AED8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53237" y="62341"/>
            <a:ext cx="6879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Требования к содержательному наполнению </a:t>
            </a:r>
            <a:r>
              <a:rPr lang="ru-RU" sz="2400" b="1" dirty="0" smtClean="0">
                <a:solidFill>
                  <a:schemeClr val="bg1"/>
                </a:solidFill>
              </a:rPr>
              <a:t>электронных образовательных материалов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9439" y="2769998"/>
            <a:ext cx="295173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700" dirty="0"/>
              <a:t>чёткая формулировка сути изучаемого </a:t>
            </a:r>
            <a:r>
              <a:rPr lang="ru-RU" sz="1700" dirty="0" smtClean="0"/>
              <a:t>вопроса</a:t>
            </a:r>
            <a:endParaRPr lang="ru-RU" sz="1700" dirty="0"/>
          </a:p>
          <a:p>
            <a:pPr>
              <a:spcAft>
                <a:spcPts val="1800"/>
              </a:spcAft>
            </a:pPr>
            <a:r>
              <a:rPr lang="ru-RU" sz="1700" dirty="0" smtClean="0"/>
              <a:t>применение </a:t>
            </a:r>
            <a:r>
              <a:rPr lang="ru-RU" sz="1700" dirty="0"/>
              <a:t>сравнения, сопоставления, </a:t>
            </a:r>
            <a:r>
              <a:rPr lang="ru-RU" sz="1700" dirty="0" smtClean="0"/>
              <a:t>аналогии</a:t>
            </a:r>
            <a:endParaRPr lang="ru-RU" sz="1700" dirty="0"/>
          </a:p>
          <a:p>
            <a:pPr>
              <a:spcAft>
                <a:spcPts val="1800"/>
              </a:spcAft>
            </a:pPr>
            <a:r>
              <a:rPr lang="ru-RU" sz="1700" dirty="0" smtClean="0"/>
              <a:t>яркие </a:t>
            </a:r>
            <a:r>
              <a:rPr lang="ru-RU" sz="1700" dirty="0" smtClean="0"/>
              <a:t>примеры</a:t>
            </a:r>
            <a:endParaRPr lang="ru-RU" sz="1700" dirty="0"/>
          </a:p>
          <a:p>
            <a:pPr>
              <a:spcAft>
                <a:spcPts val="1800"/>
              </a:spcAft>
            </a:pPr>
            <a:r>
              <a:rPr lang="ru-RU" sz="1700" dirty="0" smtClean="0"/>
              <a:t>логичное </a:t>
            </a:r>
            <a:r>
              <a:rPr lang="ru-RU" sz="1700" dirty="0" smtClean="0"/>
              <a:t>изложение</a:t>
            </a:r>
            <a:endParaRPr lang="ru-RU" sz="17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944CA9E-F5FE-4052-BAAD-500A152141A7}"/>
              </a:ext>
            </a:extLst>
          </p:cNvPr>
          <p:cNvSpPr/>
          <p:nvPr/>
        </p:nvSpPr>
        <p:spPr>
          <a:xfrm>
            <a:off x="-1" y="999965"/>
            <a:ext cx="5620577" cy="5858035"/>
          </a:xfrm>
          <a:prstGeom prst="rect">
            <a:avLst/>
          </a:pr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" name="Прямоугольник 2"/>
          <p:cNvSpPr/>
          <p:nvPr/>
        </p:nvSpPr>
        <p:spPr>
          <a:xfrm>
            <a:off x="665617" y="1597569"/>
            <a:ext cx="484248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требованиям </a:t>
            </a:r>
            <a:r>
              <a:rPr lang="ru-RU" sz="1700" dirty="0" smtClean="0">
                <a:solidFill>
                  <a:schemeClr val="bg1"/>
                </a:solidFill>
              </a:rPr>
              <a:t>ФГОС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требованиям ПООП</a:t>
            </a:r>
          </a:p>
          <a:p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dirty="0">
                <a:solidFill>
                  <a:schemeClr val="bg1"/>
                </a:solidFill>
              </a:rPr>
              <a:t>концепции преподавания учебного </a:t>
            </a:r>
            <a:r>
              <a:rPr lang="ru-RU" sz="1700" dirty="0" smtClean="0">
                <a:solidFill>
                  <a:schemeClr val="bg1"/>
                </a:solidFill>
              </a:rPr>
              <a:t>предмета</a:t>
            </a:r>
            <a:endParaRPr lang="ru-RU" sz="1700" dirty="0">
              <a:solidFill>
                <a:schemeClr val="bg1"/>
              </a:solidFill>
            </a:endParaRP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психолого-физиологическим </a:t>
            </a:r>
            <a:r>
              <a:rPr lang="ru-RU" sz="1700" dirty="0" smtClean="0">
                <a:solidFill>
                  <a:schemeClr val="bg1"/>
                </a:solidFill>
              </a:rPr>
              <a:t>особенностям </a:t>
            </a:r>
            <a:r>
              <a:rPr lang="ru-RU" sz="1700" dirty="0" smtClean="0">
                <a:solidFill>
                  <a:schemeClr val="bg1"/>
                </a:solidFill>
              </a:rPr>
              <a:t>обучающихся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передовому опыту </a:t>
            </a:r>
            <a:r>
              <a:rPr lang="ru-RU" sz="1700" dirty="0">
                <a:solidFill>
                  <a:schemeClr val="bg1"/>
                </a:solidFill>
              </a:rPr>
              <a:t>преподавания учебного </a:t>
            </a:r>
            <a:r>
              <a:rPr lang="ru-RU" sz="1700" dirty="0" smtClean="0">
                <a:solidFill>
                  <a:schemeClr val="bg1"/>
                </a:solidFill>
              </a:rPr>
              <a:t>предмета</a:t>
            </a:r>
            <a:endParaRPr lang="ru-RU" sz="1700" dirty="0">
              <a:solidFill>
                <a:schemeClr val="bg1"/>
              </a:solidFill>
            </a:endParaRP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современным </a:t>
            </a:r>
            <a:r>
              <a:rPr lang="ru-RU" sz="1700" dirty="0">
                <a:solidFill>
                  <a:schemeClr val="bg1"/>
                </a:solidFill>
              </a:rPr>
              <a:t>достижения соответствующей отрасли </a:t>
            </a:r>
            <a:r>
              <a:rPr lang="ru-RU" sz="1700" dirty="0" smtClean="0">
                <a:solidFill>
                  <a:schemeClr val="bg1"/>
                </a:solidFill>
              </a:rPr>
              <a:t>науки</a:t>
            </a:r>
          </a:p>
          <a:p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образовательному </a:t>
            </a:r>
            <a:r>
              <a:rPr lang="ru-RU" sz="1700" dirty="0">
                <a:solidFill>
                  <a:schemeClr val="bg1"/>
                </a:solidFill>
              </a:rPr>
              <a:t>запросу </a:t>
            </a:r>
            <a:r>
              <a:rPr lang="ru-RU" sz="1700" dirty="0" smtClean="0">
                <a:solidFill>
                  <a:schemeClr val="bg1"/>
                </a:solidFill>
              </a:rPr>
              <a:t>обучающихся</a:t>
            </a:r>
            <a:endParaRPr lang="ru-RU" sz="1700" dirty="0">
              <a:solidFill>
                <a:schemeClr val="bg1"/>
              </a:solidFill>
            </a:endParaRP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методическому </a:t>
            </a:r>
            <a:r>
              <a:rPr lang="ru-RU" sz="1700" dirty="0">
                <a:solidFill>
                  <a:schemeClr val="bg1"/>
                </a:solidFill>
              </a:rPr>
              <a:t>оснащению </a:t>
            </a:r>
            <a:r>
              <a:rPr lang="ru-RU" sz="1700" dirty="0" smtClean="0">
                <a:solidFill>
                  <a:schemeClr val="bg1"/>
                </a:solidFill>
              </a:rPr>
              <a:t>школы</a:t>
            </a:r>
            <a:endParaRPr lang="ru-RU" sz="1700" dirty="0">
              <a:solidFill>
                <a:schemeClr val="bg1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3F0AA75-4B0C-484E-A5F7-38E40196BF98}"/>
              </a:ext>
            </a:extLst>
          </p:cNvPr>
          <p:cNvCxnSpPr/>
          <p:nvPr/>
        </p:nvCxnSpPr>
        <p:spPr>
          <a:xfrm>
            <a:off x="373918" y="1854778"/>
            <a:ext cx="0" cy="464430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99634073-BA13-4367-A500-67917C77D31F}"/>
              </a:ext>
            </a:extLst>
          </p:cNvPr>
          <p:cNvSpPr/>
          <p:nvPr/>
        </p:nvSpPr>
        <p:spPr>
          <a:xfrm>
            <a:off x="142342" y="2106515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2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D1C53D57-2870-4947-BFBB-C192045AC984}"/>
              </a:ext>
            </a:extLst>
          </p:cNvPr>
          <p:cNvSpPr/>
          <p:nvPr/>
        </p:nvSpPr>
        <p:spPr>
          <a:xfrm>
            <a:off x="142342" y="2682579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3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98AEB4DA-5714-4C0C-8D44-F2495C39D48C}"/>
              </a:ext>
            </a:extLst>
          </p:cNvPr>
          <p:cNvSpPr/>
          <p:nvPr/>
        </p:nvSpPr>
        <p:spPr>
          <a:xfrm>
            <a:off x="142342" y="3330651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4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795FB2AE-92FD-4F57-BF82-DD0885D861BF}"/>
              </a:ext>
            </a:extLst>
          </p:cNvPr>
          <p:cNvSpPr/>
          <p:nvPr/>
        </p:nvSpPr>
        <p:spPr>
          <a:xfrm>
            <a:off x="142342" y="4096105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5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ADEF64FE-E682-4D32-8E94-533C60F326DB}"/>
              </a:ext>
            </a:extLst>
          </p:cNvPr>
          <p:cNvSpPr/>
          <p:nvPr/>
        </p:nvSpPr>
        <p:spPr>
          <a:xfrm>
            <a:off x="142342" y="4842819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6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D5CAB121-813F-410D-ABFD-F312F27D07E7}"/>
              </a:ext>
            </a:extLst>
          </p:cNvPr>
          <p:cNvSpPr/>
          <p:nvPr/>
        </p:nvSpPr>
        <p:spPr>
          <a:xfrm>
            <a:off x="142342" y="5490891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7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66DD274C-1568-4114-88AB-86E3A9DCFDBE}"/>
              </a:ext>
            </a:extLst>
          </p:cNvPr>
          <p:cNvSpPr/>
          <p:nvPr/>
        </p:nvSpPr>
        <p:spPr>
          <a:xfrm>
            <a:off x="142342" y="1553417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50" charset="-52"/>
              </a:rPr>
              <a:t>1</a:t>
            </a:r>
            <a:endParaRPr lang="ru-RU" sz="2000" dirty="0">
              <a:solidFill>
                <a:schemeClr val="bg1"/>
              </a:solidFill>
              <a:latin typeface="Montserrat" pitchFamily="50" charset="-52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FA3FEBB7-20E2-41B9-801F-CF424C021C26}"/>
              </a:ext>
            </a:extLst>
          </p:cNvPr>
          <p:cNvSpPr/>
          <p:nvPr/>
        </p:nvSpPr>
        <p:spPr>
          <a:xfrm>
            <a:off x="142449" y="6176551"/>
            <a:ext cx="463152" cy="481165"/>
          </a:xfrm>
          <a:prstGeom prst="ellipse">
            <a:avLst/>
          </a:prstGeom>
          <a:solidFill>
            <a:srgbClr val="ACCED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" pitchFamily="50" charset="-52"/>
              </a:rPr>
              <a:t>8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BC1123-72FF-473B-9F6C-938C4C0A5AAA}"/>
              </a:ext>
            </a:extLst>
          </p:cNvPr>
          <p:cNvSpPr/>
          <p:nvPr/>
        </p:nvSpPr>
        <p:spPr>
          <a:xfrm>
            <a:off x="566984" y="1078520"/>
            <a:ext cx="4725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Должны </a:t>
            </a:r>
            <a:r>
              <a:rPr lang="ru-RU" sz="1600" b="1" dirty="0">
                <a:solidFill>
                  <a:schemeClr val="bg1"/>
                </a:solidFill>
              </a:rPr>
              <a:t>соответствовать: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16C96CC4-0650-4978-B758-D59AF0E24AF7}"/>
              </a:ext>
            </a:extLst>
          </p:cNvPr>
          <p:cNvCxnSpPr>
            <a:cxnSpLocks/>
          </p:cNvCxnSpPr>
          <p:nvPr/>
        </p:nvCxnSpPr>
        <p:spPr>
          <a:xfrm>
            <a:off x="5985949" y="3168941"/>
            <a:ext cx="0" cy="2047881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id="{A0E73248-A59A-4997-87CD-2B7FA325655C}"/>
              </a:ext>
            </a:extLst>
          </p:cNvPr>
          <p:cNvSpPr/>
          <p:nvPr/>
        </p:nvSpPr>
        <p:spPr>
          <a:xfrm>
            <a:off x="5754373" y="3645024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" pitchFamily="50" charset="-52"/>
              </a:rPr>
              <a:t>2</a:t>
            </a:r>
            <a:endParaRPr lang="ru-RU" sz="2000" dirty="0">
              <a:solidFill>
                <a:schemeClr val="tx1"/>
              </a:solidFill>
              <a:latin typeface="Montserrat" pitchFamily="50" charset="-52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46BE4254-1116-44CA-9423-4C3038827846}"/>
              </a:ext>
            </a:extLst>
          </p:cNvPr>
          <p:cNvSpPr/>
          <p:nvPr/>
        </p:nvSpPr>
        <p:spPr>
          <a:xfrm>
            <a:off x="5754373" y="4243979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" pitchFamily="50" charset="-52"/>
              </a:rPr>
              <a:t>3</a:t>
            </a:r>
            <a:endParaRPr lang="ru-RU" sz="2000" dirty="0">
              <a:solidFill>
                <a:schemeClr val="tx1"/>
              </a:solidFill>
              <a:latin typeface="Montserrat" pitchFamily="50" charset="-52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D6220128-6DCE-4D45-9A47-491C14AE5681}"/>
              </a:ext>
            </a:extLst>
          </p:cNvPr>
          <p:cNvSpPr/>
          <p:nvPr/>
        </p:nvSpPr>
        <p:spPr>
          <a:xfrm>
            <a:off x="5754373" y="4820043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" pitchFamily="50" charset="-52"/>
              </a:rPr>
              <a:t>4</a:t>
            </a:r>
            <a:endParaRPr lang="ru-RU" sz="2000" dirty="0">
              <a:solidFill>
                <a:schemeClr val="tx1"/>
              </a:solidFill>
              <a:latin typeface="Montserrat" pitchFamily="50" charset="-52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2E79CC68-2732-4D13-83A4-038A46099666}"/>
              </a:ext>
            </a:extLst>
          </p:cNvPr>
          <p:cNvSpPr/>
          <p:nvPr/>
        </p:nvSpPr>
        <p:spPr>
          <a:xfrm>
            <a:off x="5754373" y="2867580"/>
            <a:ext cx="463152" cy="4811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" pitchFamily="50" charset="-52"/>
              </a:rPr>
              <a:t>1</a:t>
            </a:r>
            <a:endParaRPr lang="ru-RU" sz="2000" dirty="0">
              <a:solidFill>
                <a:schemeClr val="tx1"/>
              </a:solidFill>
              <a:latin typeface="Montserra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3414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95F505A-F3EC-49DA-9241-A2E1CC82C2AA}"/>
              </a:ext>
            </a:extLst>
          </p:cNvPr>
          <p:cNvGrpSpPr/>
          <p:nvPr/>
        </p:nvGrpSpPr>
        <p:grpSpPr>
          <a:xfrm>
            <a:off x="0" y="-1"/>
            <a:ext cx="9144000" cy="1191037"/>
            <a:chOff x="0" y="-1"/>
            <a:chExt cx="9144000" cy="1191037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AAF5024-BF05-4575-9B6A-5C2825A2B8FC}"/>
                </a:ext>
              </a:extLst>
            </p:cNvPr>
            <p:cNvSpPr/>
            <p:nvPr/>
          </p:nvSpPr>
          <p:spPr>
            <a:xfrm>
              <a:off x="0" y="117728"/>
              <a:ext cx="9144000" cy="884913"/>
            </a:xfrm>
            <a:prstGeom prst="rect">
              <a:avLst/>
            </a:prstGeom>
            <a:solidFill>
              <a:srgbClr val="236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403E5043-11F4-48D0-9208-8CFFF25860F3}"/>
                </a:ext>
              </a:extLst>
            </p:cNvPr>
            <p:cNvSpPr/>
            <p:nvPr/>
          </p:nvSpPr>
          <p:spPr>
            <a:xfrm>
              <a:off x="0" y="-1"/>
              <a:ext cx="1691680" cy="1191037"/>
            </a:xfrm>
            <a:prstGeom prst="parallelogram">
              <a:avLst>
                <a:gd name="adj" fmla="val 352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CE4856AB-3938-437F-9383-77352B655035}"/>
                </a:ext>
              </a:extLst>
            </p:cNvPr>
            <p:cNvGrpSpPr/>
            <p:nvPr/>
          </p:nvGrpSpPr>
          <p:grpSpPr>
            <a:xfrm>
              <a:off x="323528" y="198467"/>
              <a:ext cx="1044116" cy="572665"/>
              <a:chOff x="1913087" y="1086464"/>
              <a:chExt cx="4027063" cy="2299104"/>
            </a:xfrm>
          </p:grpSpPr>
          <p:sp>
            <p:nvSpPr>
              <p:cNvPr id="22" name="Прямоугольник 2">
                <a:extLst>
                  <a:ext uri="{FF2B5EF4-FFF2-40B4-BE49-F238E27FC236}">
                    <a16:creationId xmlns:a16="http://schemas.microsoft.com/office/drawing/2014/main" id="{76DAD795-E8D9-4CBD-BC38-7475050E3D4B}"/>
                  </a:ext>
                </a:extLst>
              </p:cNvPr>
              <p:cNvSpPr/>
              <p:nvPr/>
            </p:nvSpPr>
            <p:spPr>
              <a:xfrm>
                <a:off x="4186525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4">
                <a:extLst>
                  <a:ext uri="{FF2B5EF4-FFF2-40B4-BE49-F238E27FC236}">
                    <a16:creationId xmlns:a16="http://schemas.microsoft.com/office/drawing/2014/main" id="{C06C60D5-FC69-49EA-937F-1ADC476ED469}"/>
                  </a:ext>
                </a:extLst>
              </p:cNvPr>
              <p:cNvSpPr/>
              <p:nvPr/>
            </p:nvSpPr>
            <p:spPr>
              <a:xfrm>
                <a:off x="4366914" y="1190402"/>
                <a:ext cx="1190973" cy="1380200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5">
                <a:extLst>
                  <a:ext uri="{FF2B5EF4-FFF2-40B4-BE49-F238E27FC236}">
                    <a16:creationId xmlns:a16="http://schemas.microsoft.com/office/drawing/2014/main" id="{E71AF038-0212-4410-B714-2324513BB952}"/>
                  </a:ext>
                </a:extLst>
              </p:cNvPr>
              <p:cNvSpPr/>
              <p:nvPr/>
            </p:nvSpPr>
            <p:spPr>
              <a:xfrm>
                <a:off x="3892545" y="1435002"/>
                <a:ext cx="1020445" cy="1224136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445" h="1224136">
                    <a:moveTo>
                      <a:pt x="5703" y="590334"/>
                    </a:moveTo>
                    <a:lnTo>
                      <a:pt x="1020445" y="0"/>
                    </a:lnTo>
                    <a:lnTo>
                      <a:pt x="941841" y="713639"/>
                    </a:lnTo>
                    <a:lnTo>
                      <a:pt x="0" y="1224136"/>
                    </a:lnTo>
                    <a:lnTo>
                      <a:pt x="5703" y="5903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Двенадцатиугольник 8">
                <a:extLst>
                  <a:ext uri="{FF2B5EF4-FFF2-40B4-BE49-F238E27FC236}">
                    <a16:creationId xmlns:a16="http://schemas.microsoft.com/office/drawing/2014/main" id="{480B633F-5C9A-4F59-99AA-94749FF0719B}"/>
                  </a:ext>
                </a:extLst>
              </p:cNvPr>
              <p:cNvSpPr/>
              <p:nvPr/>
            </p:nvSpPr>
            <p:spPr>
              <a:xfrm>
                <a:off x="3900113" y="1086464"/>
                <a:ext cx="1047592" cy="873739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592" h="873739">
                    <a:moveTo>
                      <a:pt x="611" y="873739"/>
                    </a:moveTo>
                    <a:cubicBezTo>
                      <a:pt x="-1506" y="619317"/>
                      <a:pt x="2728" y="368071"/>
                      <a:pt x="611" y="113649"/>
                    </a:cubicBezTo>
                    <a:lnTo>
                      <a:pt x="213522" y="151749"/>
                    </a:lnTo>
                    <a:cubicBezTo>
                      <a:pt x="249187" y="203812"/>
                      <a:pt x="221352" y="211425"/>
                      <a:pt x="225267" y="241263"/>
                    </a:cubicBezTo>
                    <a:lnTo>
                      <a:pt x="68198" y="254955"/>
                    </a:lnTo>
                    <a:lnTo>
                      <a:pt x="245998" y="554633"/>
                    </a:lnTo>
                    <a:lnTo>
                      <a:pt x="1047592" y="0"/>
                    </a:lnTo>
                    <a:lnTo>
                      <a:pt x="1010447" y="314939"/>
                    </a:lnTo>
                    <a:lnTo>
                      <a:pt x="611" y="873739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10">
                <a:extLst>
                  <a:ext uri="{FF2B5EF4-FFF2-40B4-BE49-F238E27FC236}">
                    <a16:creationId xmlns:a16="http://schemas.microsoft.com/office/drawing/2014/main" id="{92EE1E21-A790-4E15-8B41-B083FD8DE7D9}"/>
                  </a:ext>
                </a:extLst>
              </p:cNvPr>
              <p:cNvSpPr/>
              <p:nvPr/>
            </p:nvSpPr>
            <p:spPr>
              <a:xfrm>
                <a:off x="3900403" y="2654300"/>
                <a:ext cx="435352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11">
                <a:extLst>
                  <a:ext uri="{FF2B5EF4-FFF2-40B4-BE49-F238E27FC236}">
                    <a16:creationId xmlns:a16="http://schemas.microsoft.com/office/drawing/2014/main" id="{9D6891CD-645A-421E-B340-2F62FAFCFD8B}"/>
                  </a:ext>
                </a:extLst>
              </p:cNvPr>
              <p:cNvSpPr/>
              <p:nvPr/>
            </p:nvSpPr>
            <p:spPr>
              <a:xfrm flipH="1">
                <a:off x="3951019" y="2986579"/>
                <a:ext cx="476037" cy="388875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5">
                <a:extLst>
                  <a:ext uri="{FF2B5EF4-FFF2-40B4-BE49-F238E27FC236}">
                    <a16:creationId xmlns:a16="http://schemas.microsoft.com/office/drawing/2014/main" id="{85D1B529-08D3-4BC9-9EF5-82E09888C650}"/>
                  </a:ext>
                </a:extLst>
              </p:cNvPr>
              <p:cNvSpPr/>
              <p:nvPr/>
            </p:nvSpPr>
            <p:spPr>
              <a:xfrm flipH="1">
                <a:off x="2891806" y="1442863"/>
                <a:ext cx="959862" cy="1208261"/>
              </a:xfrm>
              <a:custGeom>
                <a:avLst/>
                <a:gdLst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1071245 w 1071245"/>
                  <a:gd name="connsiteY2" fmla="*/ 1224136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707261 w 1071245"/>
                  <a:gd name="connsiteY2" fmla="*/ 815763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0 w 1071245"/>
                  <a:gd name="connsiteY0" fmla="*/ 0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0 w 1071245"/>
                  <a:gd name="connsiteY4" fmla="*/ 0 h 1224136"/>
                  <a:gd name="connsiteX0" fmla="*/ 8878 w 1071245"/>
                  <a:gd name="connsiteY0" fmla="*/ 594804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594804 h 1224136"/>
                  <a:gd name="connsiteX0" fmla="*/ 62144 w 1071245"/>
                  <a:gd name="connsiteY0" fmla="*/ 781235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62144 w 1071245"/>
                  <a:gd name="connsiteY4" fmla="*/ 781235 h 1224136"/>
                  <a:gd name="connsiteX0" fmla="*/ 8878 w 1071245"/>
                  <a:gd name="connsiteY0" fmla="*/ 612559 h 1224136"/>
                  <a:gd name="connsiteX1" fmla="*/ 1071245 w 1071245"/>
                  <a:gd name="connsiteY1" fmla="*/ 0 h 1224136"/>
                  <a:gd name="connsiteX2" fmla="*/ 973591 w 1071245"/>
                  <a:gd name="connsiteY2" fmla="*/ 735864 h 1224136"/>
                  <a:gd name="connsiteX3" fmla="*/ 0 w 1071245"/>
                  <a:gd name="connsiteY3" fmla="*/ 1224136 h 1224136"/>
                  <a:gd name="connsiteX4" fmla="*/ 8878 w 1071245"/>
                  <a:gd name="connsiteY4" fmla="*/ 612559 h 1224136"/>
                  <a:gd name="connsiteX0" fmla="*/ 8878 w 1049020"/>
                  <a:gd name="connsiteY0" fmla="*/ 618909 h 1230486"/>
                  <a:gd name="connsiteX1" fmla="*/ 1049020 w 1049020"/>
                  <a:gd name="connsiteY1" fmla="*/ 0 h 1230486"/>
                  <a:gd name="connsiteX2" fmla="*/ 973591 w 1049020"/>
                  <a:gd name="connsiteY2" fmla="*/ 742214 h 1230486"/>
                  <a:gd name="connsiteX3" fmla="*/ 0 w 1049020"/>
                  <a:gd name="connsiteY3" fmla="*/ 1230486 h 1230486"/>
                  <a:gd name="connsiteX4" fmla="*/ 8878 w 1049020"/>
                  <a:gd name="connsiteY4" fmla="*/ 618909 h 1230486"/>
                  <a:gd name="connsiteX0" fmla="*/ 8878 w 1090295"/>
                  <a:gd name="connsiteY0" fmla="*/ 583984 h 1195561"/>
                  <a:gd name="connsiteX1" fmla="*/ 1090295 w 1090295"/>
                  <a:gd name="connsiteY1" fmla="*/ 0 h 1195561"/>
                  <a:gd name="connsiteX2" fmla="*/ 973591 w 1090295"/>
                  <a:gd name="connsiteY2" fmla="*/ 707289 h 1195561"/>
                  <a:gd name="connsiteX3" fmla="*/ 0 w 1090295"/>
                  <a:gd name="connsiteY3" fmla="*/ 1195561 h 1195561"/>
                  <a:gd name="connsiteX4" fmla="*/ 8878 w 1090295"/>
                  <a:gd name="connsiteY4" fmla="*/ 583984 h 1195561"/>
                  <a:gd name="connsiteX0" fmla="*/ 8878 w 1052195"/>
                  <a:gd name="connsiteY0" fmla="*/ 590334 h 1201911"/>
                  <a:gd name="connsiteX1" fmla="*/ 1052195 w 1052195"/>
                  <a:gd name="connsiteY1" fmla="*/ 0 h 1201911"/>
                  <a:gd name="connsiteX2" fmla="*/ 973591 w 1052195"/>
                  <a:gd name="connsiteY2" fmla="*/ 713639 h 1201911"/>
                  <a:gd name="connsiteX3" fmla="*/ 0 w 1052195"/>
                  <a:gd name="connsiteY3" fmla="*/ 1201911 h 1201911"/>
                  <a:gd name="connsiteX4" fmla="*/ 8878 w 1052195"/>
                  <a:gd name="connsiteY4" fmla="*/ 590334 h 1201911"/>
                  <a:gd name="connsiteX0" fmla="*/ 0 w 1043317"/>
                  <a:gd name="connsiteY0" fmla="*/ 590334 h 1224136"/>
                  <a:gd name="connsiteX1" fmla="*/ 1043317 w 1043317"/>
                  <a:gd name="connsiteY1" fmla="*/ 0 h 1224136"/>
                  <a:gd name="connsiteX2" fmla="*/ 964713 w 1043317"/>
                  <a:gd name="connsiteY2" fmla="*/ 713639 h 1224136"/>
                  <a:gd name="connsiteX3" fmla="*/ 22872 w 1043317"/>
                  <a:gd name="connsiteY3" fmla="*/ 1224136 h 1224136"/>
                  <a:gd name="connsiteX4" fmla="*/ 0 w 1043317"/>
                  <a:gd name="connsiteY4" fmla="*/ 590334 h 1224136"/>
                  <a:gd name="connsiteX0" fmla="*/ 91428 w 1020445"/>
                  <a:gd name="connsiteY0" fmla="*/ 64748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91428 w 1020445"/>
                  <a:gd name="connsiteY4" fmla="*/ 647484 h 1224136"/>
                  <a:gd name="connsiteX0" fmla="*/ 5703 w 1020445"/>
                  <a:gd name="connsiteY0" fmla="*/ 590334 h 1224136"/>
                  <a:gd name="connsiteX1" fmla="*/ 1020445 w 1020445"/>
                  <a:gd name="connsiteY1" fmla="*/ 0 h 1224136"/>
                  <a:gd name="connsiteX2" fmla="*/ 941841 w 1020445"/>
                  <a:gd name="connsiteY2" fmla="*/ 713639 h 1224136"/>
                  <a:gd name="connsiteX3" fmla="*/ 0 w 1020445"/>
                  <a:gd name="connsiteY3" fmla="*/ 1224136 h 1224136"/>
                  <a:gd name="connsiteX4" fmla="*/ 5703 w 1020445"/>
                  <a:gd name="connsiteY4" fmla="*/ 590334 h 1224136"/>
                  <a:gd name="connsiteX0" fmla="*/ 5703 w 941841"/>
                  <a:gd name="connsiteY0" fmla="*/ 577634 h 1211436"/>
                  <a:gd name="connsiteX1" fmla="*/ 894087 w 941841"/>
                  <a:gd name="connsiteY1" fmla="*/ 0 h 1211436"/>
                  <a:gd name="connsiteX2" fmla="*/ 941841 w 941841"/>
                  <a:gd name="connsiteY2" fmla="*/ 700939 h 1211436"/>
                  <a:gd name="connsiteX3" fmla="*/ 0 w 941841"/>
                  <a:gd name="connsiteY3" fmla="*/ 1211436 h 1211436"/>
                  <a:gd name="connsiteX4" fmla="*/ 5703 w 941841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680308 w 894087"/>
                  <a:gd name="connsiteY2" fmla="*/ 669189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5703 w 894087"/>
                  <a:gd name="connsiteY0" fmla="*/ 577634 h 1211436"/>
                  <a:gd name="connsiteX1" fmla="*/ 894087 w 894087"/>
                  <a:gd name="connsiteY1" fmla="*/ 0 h 1211436"/>
                  <a:gd name="connsiteX2" fmla="*/ 821360 w 894087"/>
                  <a:gd name="connsiteY2" fmla="*/ 704114 h 1211436"/>
                  <a:gd name="connsiteX3" fmla="*/ 0 w 894087"/>
                  <a:gd name="connsiteY3" fmla="*/ 1211436 h 1211436"/>
                  <a:gd name="connsiteX4" fmla="*/ 5703 w 894087"/>
                  <a:gd name="connsiteY4" fmla="*/ 577634 h 1211436"/>
                  <a:gd name="connsiteX0" fmla="*/ 0 w 888384"/>
                  <a:gd name="connsiteY0" fmla="*/ 577634 h 1208261"/>
                  <a:gd name="connsiteX1" fmla="*/ 888384 w 888384"/>
                  <a:gd name="connsiteY1" fmla="*/ 0 h 1208261"/>
                  <a:gd name="connsiteX2" fmla="*/ 815657 w 888384"/>
                  <a:gd name="connsiteY2" fmla="*/ 704114 h 1208261"/>
                  <a:gd name="connsiteX3" fmla="*/ 8990 w 888384"/>
                  <a:gd name="connsiteY3" fmla="*/ 1208261 h 1208261"/>
                  <a:gd name="connsiteX4" fmla="*/ 0 w 888384"/>
                  <a:gd name="connsiteY4" fmla="*/ 577634 h 120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384" h="1208261">
                    <a:moveTo>
                      <a:pt x="0" y="577634"/>
                    </a:moveTo>
                    <a:lnTo>
                      <a:pt x="888384" y="0"/>
                    </a:lnTo>
                    <a:lnTo>
                      <a:pt x="815657" y="704114"/>
                    </a:lnTo>
                    <a:lnTo>
                      <a:pt x="8990" y="1208261"/>
                    </a:lnTo>
                    <a:lnTo>
                      <a:pt x="0" y="577634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Равнобедренный треугольник 10">
                <a:extLst>
                  <a:ext uri="{FF2B5EF4-FFF2-40B4-BE49-F238E27FC236}">
                    <a16:creationId xmlns:a16="http://schemas.microsoft.com/office/drawing/2014/main" id="{EAD26BE9-40F5-4AF5-B655-AFAF54945834}"/>
                  </a:ext>
                </a:extLst>
              </p:cNvPr>
              <p:cNvSpPr/>
              <p:nvPr/>
            </p:nvSpPr>
            <p:spPr>
              <a:xfrm flipH="1">
                <a:off x="3427730" y="2651124"/>
                <a:ext cx="431796" cy="731268"/>
              </a:xfrm>
              <a:custGeom>
                <a:avLst/>
                <a:gdLst>
                  <a:gd name="connsiteX0" fmla="*/ 0 w 648072"/>
                  <a:gd name="connsiteY0" fmla="*/ 803178 h 803178"/>
                  <a:gd name="connsiteX1" fmla="*/ 324036 w 648072"/>
                  <a:gd name="connsiteY1" fmla="*/ 0 h 803178"/>
                  <a:gd name="connsiteX2" fmla="*/ 648072 w 648072"/>
                  <a:gd name="connsiteY2" fmla="*/ 803178 h 803178"/>
                  <a:gd name="connsiteX3" fmla="*/ 0 w 648072"/>
                  <a:gd name="connsiteY3" fmla="*/ 803178 h 803178"/>
                  <a:gd name="connsiteX0" fmla="*/ 0 w 648072"/>
                  <a:gd name="connsiteY0" fmla="*/ 812703 h 812703"/>
                  <a:gd name="connsiteX1" fmla="*/ 23999 w 648072"/>
                  <a:gd name="connsiteY1" fmla="*/ 0 h 812703"/>
                  <a:gd name="connsiteX2" fmla="*/ 648072 w 648072"/>
                  <a:gd name="connsiteY2" fmla="*/ 812703 h 812703"/>
                  <a:gd name="connsiteX3" fmla="*/ 0 w 648072"/>
                  <a:gd name="connsiteY3" fmla="*/ 812703 h 812703"/>
                  <a:gd name="connsiteX0" fmla="*/ 9339 w 624073"/>
                  <a:gd name="connsiteY0" fmla="*/ 829371 h 829371"/>
                  <a:gd name="connsiteX1" fmla="*/ 0 w 624073"/>
                  <a:gd name="connsiteY1" fmla="*/ 0 h 829371"/>
                  <a:gd name="connsiteX2" fmla="*/ 624073 w 624073"/>
                  <a:gd name="connsiteY2" fmla="*/ 812703 h 829371"/>
                  <a:gd name="connsiteX3" fmla="*/ 9339 w 624073"/>
                  <a:gd name="connsiteY3" fmla="*/ 829371 h 829371"/>
                  <a:gd name="connsiteX0" fmla="*/ 9339 w 485960"/>
                  <a:gd name="connsiteY0" fmla="*/ 829371 h 829371"/>
                  <a:gd name="connsiteX1" fmla="*/ 0 w 485960"/>
                  <a:gd name="connsiteY1" fmla="*/ 0 h 829371"/>
                  <a:gd name="connsiteX2" fmla="*/ 485960 w 485960"/>
                  <a:gd name="connsiteY2" fmla="*/ 410272 h 829371"/>
                  <a:gd name="connsiteX3" fmla="*/ 9339 w 485960"/>
                  <a:gd name="connsiteY3" fmla="*/ 829371 h 829371"/>
                  <a:gd name="connsiteX0" fmla="*/ 0 w 498052"/>
                  <a:gd name="connsiteY0" fmla="*/ 829371 h 829371"/>
                  <a:gd name="connsiteX1" fmla="*/ 12092 w 498052"/>
                  <a:gd name="connsiteY1" fmla="*/ 0 h 829371"/>
                  <a:gd name="connsiteX2" fmla="*/ 498052 w 498052"/>
                  <a:gd name="connsiteY2" fmla="*/ 410272 h 829371"/>
                  <a:gd name="connsiteX3" fmla="*/ 0 w 498052"/>
                  <a:gd name="connsiteY3" fmla="*/ 829371 h 829371"/>
                  <a:gd name="connsiteX0" fmla="*/ 0 w 498052"/>
                  <a:gd name="connsiteY0" fmla="*/ 826990 h 826990"/>
                  <a:gd name="connsiteX1" fmla="*/ 2567 w 498052"/>
                  <a:gd name="connsiteY1" fmla="*/ 0 h 826990"/>
                  <a:gd name="connsiteX2" fmla="*/ 498052 w 498052"/>
                  <a:gd name="connsiteY2" fmla="*/ 407891 h 826990"/>
                  <a:gd name="connsiteX3" fmla="*/ 0 w 498052"/>
                  <a:gd name="connsiteY3" fmla="*/ 826990 h 826990"/>
                  <a:gd name="connsiteX0" fmla="*/ 0 w 498052"/>
                  <a:gd name="connsiteY0" fmla="*/ 719040 h 719040"/>
                  <a:gd name="connsiteX1" fmla="*/ 97817 w 498052"/>
                  <a:gd name="connsiteY1" fmla="*/ 0 h 719040"/>
                  <a:gd name="connsiteX2" fmla="*/ 498052 w 498052"/>
                  <a:gd name="connsiteY2" fmla="*/ 299941 h 719040"/>
                  <a:gd name="connsiteX3" fmla="*/ 0 w 498052"/>
                  <a:gd name="connsiteY3" fmla="*/ 719040 h 719040"/>
                  <a:gd name="connsiteX0" fmla="*/ 0 w 498052"/>
                  <a:gd name="connsiteY0" fmla="*/ 677765 h 677765"/>
                  <a:gd name="connsiteX1" fmla="*/ 72417 w 498052"/>
                  <a:gd name="connsiteY1" fmla="*/ 0 h 677765"/>
                  <a:gd name="connsiteX2" fmla="*/ 498052 w 498052"/>
                  <a:gd name="connsiteY2" fmla="*/ 258666 h 677765"/>
                  <a:gd name="connsiteX3" fmla="*/ 0 w 498052"/>
                  <a:gd name="connsiteY3" fmla="*/ 677765 h 67776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434552 w 434552"/>
                  <a:gd name="connsiteY2" fmla="*/ 258666 h 684115"/>
                  <a:gd name="connsiteX3" fmla="*/ 0 w 434552"/>
                  <a:gd name="connsiteY3" fmla="*/ 684115 h 684115"/>
                  <a:gd name="connsiteX0" fmla="*/ 0 w 434552"/>
                  <a:gd name="connsiteY0" fmla="*/ 684115 h 684115"/>
                  <a:gd name="connsiteX1" fmla="*/ 8917 w 434552"/>
                  <a:gd name="connsiteY1" fmla="*/ 0 h 684115"/>
                  <a:gd name="connsiteX2" fmla="*/ 73897 w 434552"/>
                  <a:gd name="connsiteY2" fmla="*/ 29047 h 684115"/>
                  <a:gd name="connsiteX3" fmla="*/ 434552 w 434552"/>
                  <a:gd name="connsiteY3" fmla="*/ 258666 h 684115"/>
                  <a:gd name="connsiteX4" fmla="*/ 0 w 434552"/>
                  <a:gd name="connsiteY4" fmla="*/ 684115 h 684115"/>
                  <a:gd name="connsiteX0" fmla="*/ 0 w 434552"/>
                  <a:gd name="connsiteY0" fmla="*/ 731268 h 731268"/>
                  <a:gd name="connsiteX1" fmla="*/ 8917 w 434552"/>
                  <a:gd name="connsiteY1" fmla="*/ 47153 h 731268"/>
                  <a:gd name="connsiteX2" fmla="*/ 102472 w 434552"/>
                  <a:gd name="connsiteY2" fmla="*/ 0 h 731268"/>
                  <a:gd name="connsiteX3" fmla="*/ 434552 w 434552"/>
                  <a:gd name="connsiteY3" fmla="*/ 305819 h 731268"/>
                  <a:gd name="connsiteX4" fmla="*/ 0 w 434552"/>
                  <a:gd name="connsiteY4" fmla="*/ 731268 h 731268"/>
                  <a:gd name="connsiteX0" fmla="*/ 800 w 435352"/>
                  <a:gd name="connsiteY0" fmla="*/ 731268 h 731268"/>
                  <a:gd name="connsiteX1" fmla="*/ 192 w 435352"/>
                  <a:gd name="connsiteY1" fmla="*/ 63028 h 731268"/>
                  <a:gd name="connsiteX2" fmla="*/ 103272 w 435352"/>
                  <a:gd name="connsiteY2" fmla="*/ 0 h 731268"/>
                  <a:gd name="connsiteX3" fmla="*/ 435352 w 435352"/>
                  <a:gd name="connsiteY3" fmla="*/ 305819 h 731268"/>
                  <a:gd name="connsiteX4" fmla="*/ 800 w 435352"/>
                  <a:gd name="connsiteY4" fmla="*/ 731268 h 7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2" h="731268">
                    <a:moveTo>
                      <a:pt x="800" y="731268"/>
                    </a:moveTo>
                    <a:cubicBezTo>
                      <a:pt x="1656" y="455605"/>
                      <a:pt x="-664" y="338691"/>
                      <a:pt x="192" y="63028"/>
                    </a:cubicBezTo>
                    <a:lnTo>
                      <a:pt x="103272" y="0"/>
                    </a:lnTo>
                    <a:lnTo>
                      <a:pt x="435352" y="305819"/>
                    </a:lnTo>
                    <a:lnTo>
                      <a:pt x="800" y="731268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11">
                <a:extLst>
                  <a:ext uri="{FF2B5EF4-FFF2-40B4-BE49-F238E27FC236}">
                    <a16:creationId xmlns:a16="http://schemas.microsoft.com/office/drawing/2014/main" id="{364D66AC-1BC7-4A12-8087-30809BD94769}"/>
                  </a:ext>
                </a:extLst>
              </p:cNvPr>
              <p:cNvSpPr/>
              <p:nvPr/>
            </p:nvSpPr>
            <p:spPr>
              <a:xfrm>
                <a:off x="3336429" y="2996952"/>
                <a:ext cx="511346" cy="385440"/>
              </a:xfrm>
              <a:custGeom>
                <a:avLst/>
                <a:gdLst>
                  <a:gd name="connsiteX0" fmla="*/ 0 w 291887"/>
                  <a:gd name="connsiteY0" fmla="*/ 265050 h 265050"/>
                  <a:gd name="connsiteX1" fmla="*/ 0 w 291887"/>
                  <a:gd name="connsiteY1" fmla="*/ 0 h 265050"/>
                  <a:gd name="connsiteX2" fmla="*/ 291887 w 291887"/>
                  <a:gd name="connsiteY2" fmla="*/ 265050 h 265050"/>
                  <a:gd name="connsiteX3" fmla="*/ 0 w 291887"/>
                  <a:gd name="connsiteY3" fmla="*/ 265050 h 265050"/>
                  <a:gd name="connsiteX0" fmla="*/ 0 w 399837"/>
                  <a:gd name="connsiteY0" fmla="*/ 265050 h 369825"/>
                  <a:gd name="connsiteX1" fmla="*/ 0 w 399837"/>
                  <a:gd name="connsiteY1" fmla="*/ 0 h 369825"/>
                  <a:gd name="connsiteX2" fmla="*/ 399837 w 399837"/>
                  <a:gd name="connsiteY2" fmla="*/ 369825 h 369825"/>
                  <a:gd name="connsiteX3" fmla="*/ 0 w 399837"/>
                  <a:gd name="connsiteY3" fmla="*/ 265050 h 369825"/>
                  <a:gd name="connsiteX0" fmla="*/ 0 w 456987"/>
                  <a:gd name="connsiteY0" fmla="*/ 52325 h 369825"/>
                  <a:gd name="connsiteX1" fmla="*/ 57150 w 456987"/>
                  <a:gd name="connsiteY1" fmla="*/ 0 h 369825"/>
                  <a:gd name="connsiteX2" fmla="*/ 456987 w 456987"/>
                  <a:gd name="connsiteY2" fmla="*/ 369825 h 369825"/>
                  <a:gd name="connsiteX3" fmla="*/ 0 w 456987"/>
                  <a:gd name="connsiteY3" fmla="*/ 52325 h 369825"/>
                  <a:gd name="connsiteX0" fmla="*/ 0 w 476037"/>
                  <a:gd name="connsiteY0" fmla="*/ 52325 h 388875"/>
                  <a:gd name="connsiteX1" fmla="*/ 57150 w 476037"/>
                  <a:gd name="connsiteY1" fmla="*/ 0 h 388875"/>
                  <a:gd name="connsiteX2" fmla="*/ 476037 w 476037"/>
                  <a:gd name="connsiteY2" fmla="*/ 388875 h 388875"/>
                  <a:gd name="connsiteX3" fmla="*/ 0 w 476037"/>
                  <a:gd name="connsiteY3" fmla="*/ 52325 h 38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037" h="388875">
                    <a:moveTo>
                      <a:pt x="0" y="52325"/>
                    </a:moveTo>
                    <a:lnTo>
                      <a:pt x="57150" y="0"/>
                    </a:lnTo>
                    <a:lnTo>
                      <a:pt x="476037" y="388875"/>
                    </a:lnTo>
                    <a:lnTo>
                      <a:pt x="0" y="52325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Двенадцатиугольник 8">
                <a:extLst>
                  <a:ext uri="{FF2B5EF4-FFF2-40B4-BE49-F238E27FC236}">
                    <a16:creationId xmlns:a16="http://schemas.microsoft.com/office/drawing/2014/main" id="{4E012A82-5213-4A27-BA15-AD1D1F481A04}"/>
                  </a:ext>
                </a:extLst>
              </p:cNvPr>
              <p:cNvSpPr/>
              <p:nvPr/>
            </p:nvSpPr>
            <p:spPr>
              <a:xfrm flipH="1">
                <a:off x="2852071" y="1086465"/>
                <a:ext cx="999028" cy="849926"/>
              </a:xfrm>
              <a:custGeom>
                <a:avLst/>
                <a:gdLst>
                  <a:gd name="connsiteX0" fmla="*/ 0 w 296913"/>
                  <a:gd name="connsiteY0" fmla="*/ 131781 h 360040"/>
                  <a:gd name="connsiteX1" fmla="*/ 39781 w 296913"/>
                  <a:gd name="connsiteY1" fmla="*/ 48239 h 360040"/>
                  <a:gd name="connsiteX2" fmla="*/ 108676 w 296913"/>
                  <a:gd name="connsiteY2" fmla="*/ 0 h 360040"/>
                  <a:gd name="connsiteX3" fmla="*/ 188237 w 296913"/>
                  <a:gd name="connsiteY3" fmla="*/ 0 h 360040"/>
                  <a:gd name="connsiteX4" fmla="*/ 257132 w 296913"/>
                  <a:gd name="connsiteY4" fmla="*/ 48239 h 360040"/>
                  <a:gd name="connsiteX5" fmla="*/ 296913 w 296913"/>
                  <a:gd name="connsiteY5" fmla="*/ 131781 h 360040"/>
                  <a:gd name="connsiteX6" fmla="*/ 296913 w 296913"/>
                  <a:gd name="connsiteY6" fmla="*/ 228259 h 360040"/>
                  <a:gd name="connsiteX7" fmla="*/ 257132 w 296913"/>
                  <a:gd name="connsiteY7" fmla="*/ 311801 h 360040"/>
                  <a:gd name="connsiteX8" fmla="*/ 188237 w 296913"/>
                  <a:gd name="connsiteY8" fmla="*/ 360040 h 360040"/>
                  <a:gd name="connsiteX9" fmla="*/ 108676 w 296913"/>
                  <a:gd name="connsiteY9" fmla="*/ 360040 h 360040"/>
                  <a:gd name="connsiteX10" fmla="*/ 39781 w 296913"/>
                  <a:gd name="connsiteY10" fmla="*/ 311801 h 360040"/>
                  <a:gd name="connsiteX11" fmla="*/ 0 w 296913"/>
                  <a:gd name="connsiteY11" fmla="*/ 228259 h 360040"/>
                  <a:gd name="connsiteX12" fmla="*/ 0 w 296913"/>
                  <a:gd name="connsiteY12" fmla="*/ 131781 h 360040"/>
                  <a:gd name="connsiteX0" fmla="*/ 0 w 340637"/>
                  <a:gd name="connsiteY0" fmla="*/ 433406 h 661665"/>
                  <a:gd name="connsiteX1" fmla="*/ 39781 w 340637"/>
                  <a:gd name="connsiteY1" fmla="*/ 349864 h 661665"/>
                  <a:gd name="connsiteX2" fmla="*/ 108676 w 340637"/>
                  <a:gd name="connsiteY2" fmla="*/ 301625 h 661665"/>
                  <a:gd name="connsiteX3" fmla="*/ 340637 w 340637"/>
                  <a:gd name="connsiteY3" fmla="*/ 0 h 661665"/>
                  <a:gd name="connsiteX4" fmla="*/ 257132 w 340637"/>
                  <a:gd name="connsiteY4" fmla="*/ 349864 h 661665"/>
                  <a:gd name="connsiteX5" fmla="*/ 296913 w 340637"/>
                  <a:gd name="connsiteY5" fmla="*/ 433406 h 661665"/>
                  <a:gd name="connsiteX6" fmla="*/ 296913 w 340637"/>
                  <a:gd name="connsiteY6" fmla="*/ 529884 h 661665"/>
                  <a:gd name="connsiteX7" fmla="*/ 257132 w 340637"/>
                  <a:gd name="connsiteY7" fmla="*/ 613426 h 661665"/>
                  <a:gd name="connsiteX8" fmla="*/ 188237 w 340637"/>
                  <a:gd name="connsiteY8" fmla="*/ 661665 h 661665"/>
                  <a:gd name="connsiteX9" fmla="*/ 108676 w 340637"/>
                  <a:gd name="connsiteY9" fmla="*/ 661665 h 661665"/>
                  <a:gd name="connsiteX10" fmla="*/ 39781 w 340637"/>
                  <a:gd name="connsiteY10" fmla="*/ 613426 h 661665"/>
                  <a:gd name="connsiteX11" fmla="*/ 0 w 340637"/>
                  <a:gd name="connsiteY11" fmla="*/ 529884 h 661665"/>
                  <a:gd name="connsiteX12" fmla="*/ 0 w 340637"/>
                  <a:gd name="connsiteY12" fmla="*/ 433406 h 661665"/>
                  <a:gd name="connsiteX0" fmla="*/ 0 w 371432"/>
                  <a:gd name="connsiteY0" fmla="*/ 433406 h 661665"/>
                  <a:gd name="connsiteX1" fmla="*/ 39781 w 371432"/>
                  <a:gd name="connsiteY1" fmla="*/ 349864 h 661665"/>
                  <a:gd name="connsiteX2" fmla="*/ 108676 w 371432"/>
                  <a:gd name="connsiteY2" fmla="*/ 301625 h 661665"/>
                  <a:gd name="connsiteX3" fmla="*/ 340637 w 371432"/>
                  <a:gd name="connsiteY3" fmla="*/ 0 h 661665"/>
                  <a:gd name="connsiteX4" fmla="*/ 371432 w 371432"/>
                  <a:gd name="connsiteY4" fmla="*/ 118089 h 661665"/>
                  <a:gd name="connsiteX5" fmla="*/ 296913 w 371432"/>
                  <a:gd name="connsiteY5" fmla="*/ 433406 h 661665"/>
                  <a:gd name="connsiteX6" fmla="*/ 296913 w 371432"/>
                  <a:gd name="connsiteY6" fmla="*/ 529884 h 661665"/>
                  <a:gd name="connsiteX7" fmla="*/ 257132 w 371432"/>
                  <a:gd name="connsiteY7" fmla="*/ 613426 h 661665"/>
                  <a:gd name="connsiteX8" fmla="*/ 188237 w 371432"/>
                  <a:gd name="connsiteY8" fmla="*/ 661665 h 661665"/>
                  <a:gd name="connsiteX9" fmla="*/ 108676 w 371432"/>
                  <a:gd name="connsiteY9" fmla="*/ 661665 h 661665"/>
                  <a:gd name="connsiteX10" fmla="*/ 39781 w 371432"/>
                  <a:gd name="connsiteY10" fmla="*/ 613426 h 661665"/>
                  <a:gd name="connsiteX11" fmla="*/ 0 w 371432"/>
                  <a:gd name="connsiteY11" fmla="*/ 529884 h 661665"/>
                  <a:gd name="connsiteX12" fmla="*/ 0 w 371432"/>
                  <a:gd name="connsiteY12" fmla="*/ 433406 h 6616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96913 w 371432"/>
                  <a:gd name="connsiteY5" fmla="*/ 44610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98488 w 371432"/>
                  <a:gd name="connsiteY5" fmla="*/ 16988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968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157213 w 371432"/>
                  <a:gd name="connsiteY5" fmla="*/ 112731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1432"/>
                  <a:gd name="connsiteY0" fmla="*/ 446106 h 674365"/>
                  <a:gd name="connsiteX1" fmla="*/ 39781 w 371432"/>
                  <a:gd name="connsiteY1" fmla="*/ 362564 h 674365"/>
                  <a:gd name="connsiteX2" fmla="*/ 134076 w 371432"/>
                  <a:gd name="connsiteY2" fmla="*/ 0 h 674365"/>
                  <a:gd name="connsiteX3" fmla="*/ 340637 w 371432"/>
                  <a:gd name="connsiteY3" fmla="*/ 12700 h 674365"/>
                  <a:gd name="connsiteX4" fmla="*/ 371432 w 371432"/>
                  <a:gd name="connsiteY4" fmla="*/ 130789 h 674365"/>
                  <a:gd name="connsiteX5" fmla="*/ 204838 w 371432"/>
                  <a:gd name="connsiteY5" fmla="*/ 134956 h 674365"/>
                  <a:gd name="connsiteX6" fmla="*/ 296913 w 371432"/>
                  <a:gd name="connsiteY6" fmla="*/ 542584 h 674365"/>
                  <a:gd name="connsiteX7" fmla="*/ 257132 w 371432"/>
                  <a:gd name="connsiteY7" fmla="*/ 626126 h 674365"/>
                  <a:gd name="connsiteX8" fmla="*/ 188237 w 371432"/>
                  <a:gd name="connsiteY8" fmla="*/ 674365 h 674365"/>
                  <a:gd name="connsiteX9" fmla="*/ 108676 w 371432"/>
                  <a:gd name="connsiteY9" fmla="*/ 674365 h 674365"/>
                  <a:gd name="connsiteX10" fmla="*/ 39781 w 371432"/>
                  <a:gd name="connsiteY10" fmla="*/ 626126 h 674365"/>
                  <a:gd name="connsiteX11" fmla="*/ 0 w 371432"/>
                  <a:gd name="connsiteY11" fmla="*/ 542584 h 674365"/>
                  <a:gd name="connsiteX12" fmla="*/ 0 w 371432"/>
                  <a:gd name="connsiteY12" fmla="*/ 446106 h 674365"/>
                  <a:gd name="connsiteX0" fmla="*/ 0 w 374607"/>
                  <a:gd name="connsiteY0" fmla="*/ 446106 h 674365"/>
                  <a:gd name="connsiteX1" fmla="*/ 39781 w 374607"/>
                  <a:gd name="connsiteY1" fmla="*/ 362564 h 674365"/>
                  <a:gd name="connsiteX2" fmla="*/ 134076 w 374607"/>
                  <a:gd name="connsiteY2" fmla="*/ 0 h 674365"/>
                  <a:gd name="connsiteX3" fmla="*/ 340637 w 374607"/>
                  <a:gd name="connsiteY3" fmla="*/ 12700 h 674365"/>
                  <a:gd name="connsiteX4" fmla="*/ 374607 w 374607"/>
                  <a:gd name="connsiteY4" fmla="*/ 102214 h 674365"/>
                  <a:gd name="connsiteX5" fmla="*/ 204838 w 374607"/>
                  <a:gd name="connsiteY5" fmla="*/ 134956 h 674365"/>
                  <a:gd name="connsiteX6" fmla="*/ 296913 w 374607"/>
                  <a:gd name="connsiteY6" fmla="*/ 542584 h 674365"/>
                  <a:gd name="connsiteX7" fmla="*/ 257132 w 374607"/>
                  <a:gd name="connsiteY7" fmla="*/ 626126 h 674365"/>
                  <a:gd name="connsiteX8" fmla="*/ 188237 w 374607"/>
                  <a:gd name="connsiteY8" fmla="*/ 674365 h 674365"/>
                  <a:gd name="connsiteX9" fmla="*/ 108676 w 374607"/>
                  <a:gd name="connsiteY9" fmla="*/ 674365 h 674365"/>
                  <a:gd name="connsiteX10" fmla="*/ 39781 w 374607"/>
                  <a:gd name="connsiteY10" fmla="*/ 626126 h 674365"/>
                  <a:gd name="connsiteX11" fmla="*/ 0 w 374607"/>
                  <a:gd name="connsiteY11" fmla="*/ 542584 h 674365"/>
                  <a:gd name="connsiteX12" fmla="*/ 0 w 374607"/>
                  <a:gd name="connsiteY12" fmla="*/ 446106 h 674365"/>
                  <a:gd name="connsiteX0" fmla="*/ 0 w 382638"/>
                  <a:gd name="connsiteY0" fmla="*/ 446106 h 674365"/>
                  <a:gd name="connsiteX1" fmla="*/ 39781 w 382638"/>
                  <a:gd name="connsiteY1" fmla="*/ 362564 h 674365"/>
                  <a:gd name="connsiteX2" fmla="*/ 134076 w 382638"/>
                  <a:gd name="connsiteY2" fmla="*/ 0 h 674365"/>
                  <a:gd name="connsiteX3" fmla="*/ 340637 w 382638"/>
                  <a:gd name="connsiteY3" fmla="*/ 12700 h 674365"/>
                  <a:gd name="connsiteX4" fmla="*/ 374607 w 382638"/>
                  <a:gd name="connsiteY4" fmla="*/ 102214 h 674365"/>
                  <a:gd name="connsiteX5" fmla="*/ 204838 w 382638"/>
                  <a:gd name="connsiteY5" fmla="*/ 134956 h 674365"/>
                  <a:gd name="connsiteX6" fmla="*/ 382638 w 382638"/>
                  <a:gd name="connsiteY6" fmla="*/ 434634 h 674365"/>
                  <a:gd name="connsiteX7" fmla="*/ 257132 w 382638"/>
                  <a:gd name="connsiteY7" fmla="*/ 626126 h 674365"/>
                  <a:gd name="connsiteX8" fmla="*/ 188237 w 382638"/>
                  <a:gd name="connsiteY8" fmla="*/ 674365 h 674365"/>
                  <a:gd name="connsiteX9" fmla="*/ 108676 w 382638"/>
                  <a:gd name="connsiteY9" fmla="*/ 674365 h 674365"/>
                  <a:gd name="connsiteX10" fmla="*/ 39781 w 382638"/>
                  <a:gd name="connsiteY10" fmla="*/ 626126 h 674365"/>
                  <a:gd name="connsiteX11" fmla="*/ 0 w 382638"/>
                  <a:gd name="connsiteY11" fmla="*/ 542584 h 674365"/>
                  <a:gd name="connsiteX12" fmla="*/ 0 w 382638"/>
                  <a:gd name="connsiteY12" fmla="*/ 446106 h 674365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88237 w 1142957"/>
                  <a:gd name="connsiteY8" fmla="*/ 784839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42957"/>
                  <a:gd name="connsiteY0" fmla="*/ 556580 h 784839"/>
                  <a:gd name="connsiteX1" fmla="*/ 39781 w 1142957"/>
                  <a:gd name="connsiteY1" fmla="*/ 473038 h 784839"/>
                  <a:gd name="connsiteX2" fmla="*/ 134076 w 1142957"/>
                  <a:gd name="connsiteY2" fmla="*/ 110474 h 784839"/>
                  <a:gd name="connsiteX3" fmla="*/ 340637 w 1142957"/>
                  <a:gd name="connsiteY3" fmla="*/ 123174 h 784839"/>
                  <a:gd name="connsiteX4" fmla="*/ 374607 w 1142957"/>
                  <a:gd name="connsiteY4" fmla="*/ 212688 h 784839"/>
                  <a:gd name="connsiteX5" fmla="*/ 204838 w 1142957"/>
                  <a:gd name="connsiteY5" fmla="*/ 245430 h 784839"/>
                  <a:gd name="connsiteX6" fmla="*/ 382638 w 1142957"/>
                  <a:gd name="connsiteY6" fmla="*/ 545108 h 784839"/>
                  <a:gd name="connsiteX7" fmla="*/ 1142957 w 1142957"/>
                  <a:gd name="connsiteY7" fmla="*/ 0 h 784839"/>
                  <a:gd name="connsiteX8" fmla="*/ 1137562 w 1142957"/>
                  <a:gd name="connsiteY8" fmla="*/ 273664 h 784839"/>
                  <a:gd name="connsiteX9" fmla="*/ 108676 w 1142957"/>
                  <a:gd name="connsiteY9" fmla="*/ 784839 h 784839"/>
                  <a:gd name="connsiteX10" fmla="*/ 39781 w 1142957"/>
                  <a:gd name="connsiteY10" fmla="*/ 736600 h 784839"/>
                  <a:gd name="connsiteX11" fmla="*/ 0 w 1142957"/>
                  <a:gd name="connsiteY11" fmla="*/ 653058 h 784839"/>
                  <a:gd name="connsiteX12" fmla="*/ 0 w 1142957"/>
                  <a:gd name="connsiteY12" fmla="*/ 556580 h 784839"/>
                  <a:gd name="connsiteX0" fmla="*/ 0 w 1158832"/>
                  <a:gd name="connsiteY0" fmla="*/ 556580 h 784839"/>
                  <a:gd name="connsiteX1" fmla="*/ 39781 w 1158832"/>
                  <a:gd name="connsiteY1" fmla="*/ 473038 h 784839"/>
                  <a:gd name="connsiteX2" fmla="*/ 134076 w 1158832"/>
                  <a:gd name="connsiteY2" fmla="*/ 110474 h 784839"/>
                  <a:gd name="connsiteX3" fmla="*/ 340637 w 1158832"/>
                  <a:gd name="connsiteY3" fmla="*/ 123174 h 784839"/>
                  <a:gd name="connsiteX4" fmla="*/ 374607 w 1158832"/>
                  <a:gd name="connsiteY4" fmla="*/ 212688 h 784839"/>
                  <a:gd name="connsiteX5" fmla="*/ 204838 w 1158832"/>
                  <a:gd name="connsiteY5" fmla="*/ 245430 h 784839"/>
                  <a:gd name="connsiteX6" fmla="*/ 382638 w 1158832"/>
                  <a:gd name="connsiteY6" fmla="*/ 545108 h 784839"/>
                  <a:gd name="connsiteX7" fmla="*/ 1158832 w 1158832"/>
                  <a:gd name="connsiteY7" fmla="*/ 0 h 784839"/>
                  <a:gd name="connsiteX8" fmla="*/ 1137562 w 1158832"/>
                  <a:gd name="connsiteY8" fmla="*/ 273664 h 784839"/>
                  <a:gd name="connsiteX9" fmla="*/ 108676 w 1158832"/>
                  <a:gd name="connsiteY9" fmla="*/ 784839 h 784839"/>
                  <a:gd name="connsiteX10" fmla="*/ 39781 w 1158832"/>
                  <a:gd name="connsiteY10" fmla="*/ 736600 h 784839"/>
                  <a:gd name="connsiteX11" fmla="*/ 0 w 1158832"/>
                  <a:gd name="connsiteY11" fmla="*/ 653058 h 784839"/>
                  <a:gd name="connsiteX12" fmla="*/ 0 w 1158832"/>
                  <a:gd name="connsiteY12" fmla="*/ 556580 h 784839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39781 w 1158832"/>
                  <a:gd name="connsiteY10" fmla="*/ 736600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96931 w 1158832"/>
                  <a:gd name="connsiteY10" fmla="*/ 720725 h 864214"/>
                  <a:gd name="connsiteX11" fmla="*/ 0 w 1158832"/>
                  <a:gd name="connsiteY11" fmla="*/ 653058 h 864214"/>
                  <a:gd name="connsiteX12" fmla="*/ 0 w 1158832"/>
                  <a:gd name="connsiteY12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653058 h 864214"/>
                  <a:gd name="connsiteX11" fmla="*/ 0 w 1158832"/>
                  <a:gd name="connsiteY11" fmla="*/ 556580 h 864214"/>
                  <a:gd name="connsiteX0" fmla="*/ 0 w 1158832"/>
                  <a:gd name="connsiteY0" fmla="*/ 556580 h 864214"/>
                  <a:gd name="connsiteX1" fmla="*/ 39781 w 1158832"/>
                  <a:gd name="connsiteY1" fmla="*/ 473038 h 864214"/>
                  <a:gd name="connsiteX2" fmla="*/ 134076 w 1158832"/>
                  <a:gd name="connsiteY2" fmla="*/ 110474 h 864214"/>
                  <a:gd name="connsiteX3" fmla="*/ 340637 w 1158832"/>
                  <a:gd name="connsiteY3" fmla="*/ 123174 h 864214"/>
                  <a:gd name="connsiteX4" fmla="*/ 374607 w 1158832"/>
                  <a:gd name="connsiteY4" fmla="*/ 212688 h 864214"/>
                  <a:gd name="connsiteX5" fmla="*/ 204838 w 1158832"/>
                  <a:gd name="connsiteY5" fmla="*/ 245430 h 864214"/>
                  <a:gd name="connsiteX6" fmla="*/ 382638 w 1158832"/>
                  <a:gd name="connsiteY6" fmla="*/ 545108 h 864214"/>
                  <a:gd name="connsiteX7" fmla="*/ 1158832 w 1158832"/>
                  <a:gd name="connsiteY7" fmla="*/ 0 h 864214"/>
                  <a:gd name="connsiteX8" fmla="*/ 1137562 w 1158832"/>
                  <a:gd name="connsiteY8" fmla="*/ 273664 h 864214"/>
                  <a:gd name="connsiteX9" fmla="*/ 115026 w 1158832"/>
                  <a:gd name="connsiteY9" fmla="*/ 864214 h 864214"/>
                  <a:gd name="connsiteX10" fmla="*/ 0 w 1158832"/>
                  <a:gd name="connsiteY10" fmla="*/ 556580 h 864214"/>
                  <a:gd name="connsiteX0" fmla="*/ 75245 w 1119051"/>
                  <a:gd name="connsiteY0" fmla="*/ 864214 h 864214"/>
                  <a:gd name="connsiteX1" fmla="*/ 0 w 1119051"/>
                  <a:gd name="connsiteY1" fmla="*/ 473038 h 864214"/>
                  <a:gd name="connsiteX2" fmla="*/ 94295 w 1119051"/>
                  <a:gd name="connsiteY2" fmla="*/ 110474 h 864214"/>
                  <a:gd name="connsiteX3" fmla="*/ 300856 w 1119051"/>
                  <a:gd name="connsiteY3" fmla="*/ 123174 h 864214"/>
                  <a:gd name="connsiteX4" fmla="*/ 334826 w 1119051"/>
                  <a:gd name="connsiteY4" fmla="*/ 212688 h 864214"/>
                  <a:gd name="connsiteX5" fmla="*/ 165057 w 1119051"/>
                  <a:gd name="connsiteY5" fmla="*/ 245430 h 864214"/>
                  <a:gd name="connsiteX6" fmla="*/ 342857 w 1119051"/>
                  <a:gd name="connsiteY6" fmla="*/ 545108 h 864214"/>
                  <a:gd name="connsiteX7" fmla="*/ 1119051 w 1119051"/>
                  <a:gd name="connsiteY7" fmla="*/ 0 h 864214"/>
                  <a:gd name="connsiteX8" fmla="*/ 1097781 w 1119051"/>
                  <a:gd name="connsiteY8" fmla="*/ 273664 h 864214"/>
                  <a:gd name="connsiteX9" fmla="*/ 75245 w 1119051"/>
                  <a:gd name="connsiteY9" fmla="*/ 864214 h 864214"/>
                  <a:gd name="connsiteX0" fmla="*/ 0 w 1043806"/>
                  <a:gd name="connsiteY0" fmla="*/ 864214 h 864214"/>
                  <a:gd name="connsiteX1" fmla="*/ 19050 w 1043806"/>
                  <a:gd name="connsiteY1" fmla="*/ 110474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2700 w 1056506"/>
                  <a:gd name="connsiteY0" fmla="*/ 864214 h 864214"/>
                  <a:gd name="connsiteX1" fmla="*/ 0 w 1056506"/>
                  <a:gd name="connsiteY1" fmla="*/ 94599 h 864214"/>
                  <a:gd name="connsiteX2" fmla="*/ 238311 w 1056506"/>
                  <a:gd name="connsiteY2" fmla="*/ 123174 h 864214"/>
                  <a:gd name="connsiteX3" fmla="*/ 272281 w 1056506"/>
                  <a:gd name="connsiteY3" fmla="*/ 212688 h 864214"/>
                  <a:gd name="connsiteX4" fmla="*/ 102512 w 1056506"/>
                  <a:gd name="connsiteY4" fmla="*/ 245430 h 864214"/>
                  <a:gd name="connsiteX5" fmla="*/ 280312 w 1056506"/>
                  <a:gd name="connsiteY5" fmla="*/ 545108 h 864214"/>
                  <a:gd name="connsiteX6" fmla="*/ 1056506 w 1056506"/>
                  <a:gd name="connsiteY6" fmla="*/ 0 h 864214"/>
                  <a:gd name="connsiteX7" fmla="*/ 1035236 w 1056506"/>
                  <a:gd name="connsiteY7" fmla="*/ 273664 h 864214"/>
                  <a:gd name="connsiteX8" fmla="*/ 12700 w 1056506"/>
                  <a:gd name="connsiteY8" fmla="*/ 864214 h 864214"/>
                  <a:gd name="connsiteX0" fmla="*/ 0 w 1043806"/>
                  <a:gd name="connsiteY0" fmla="*/ 864214 h 864214"/>
                  <a:gd name="connsiteX1" fmla="*/ 0 w 1043806"/>
                  <a:gd name="connsiteY1" fmla="*/ 94599 h 864214"/>
                  <a:gd name="connsiteX2" fmla="*/ 225611 w 1043806"/>
                  <a:gd name="connsiteY2" fmla="*/ 123174 h 864214"/>
                  <a:gd name="connsiteX3" fmla="*/ 259581 w 1043806"/>
                  <a:gd name="connsiteY3" fmla="*/ 212688 h 864214"/>
                  <a:gd name="connsiteX4" fmla="*/ 89812 w 1043806"/>
                  <a:gd name="connsiteY4" fmla="*/ 245430 h 864214"/>
                  <a:gd name="connsiteX5" fmla="*/ 267612 w 1043806"/>
                  <a:gd name="connsiteY5" fmla="*/ 545108 h 864214"/>
                  <a:gd name="connsiteX6" fmla="*/ 1043806 w 1043806"/>
                  <a:gd name="connsiteY6" fmla="*/ 0 h 864214"/>
                  <a:gd name="connsiteX7" fmla="*/ 1022536 w 1043806"/>
                  <a:gd name="connsiteY7" fmla="*/ 273664 h 864214"/>
                  <a:gd name="connsiteX8" fmla="*/ 0 w 1043806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10094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6350 w 1050156"/>
                  <a:gd name="connsiteY0" fmla="*/ 864214 h 864214"/>
                  <a:gd name="connsiteX1" fmla="*/ 0 w 1050156"/>
                  <a:gd name="connsiteY1" fmla="*/ 100949 h 864214"/>
                  <a:gd name="connsiteX2" fmla="*/ 231961 w 1050156"/>
                  <a:gd name="connsiteY2" fmla="*/ 123174 h 864214"/>
                  <a:gd name="connsiteX3" fmla="*/ 265931 w 1050156"/>
                  <a:gd name="connsiteY3" fmla="*/ 212688 h 864214"/>
                  <a:gd name="connsiteX4" fmla="*/ 96162 w 1050156"/>
                  <a:gd name="connsiteY4" fmla="*/ 245430 h 864214"/>
                  <a:gd name="connsiteX5" fmla="*/ 273962 w 1050156"/>
                  <a:gd name="connsiteY5" fmla="*/ 545108 h 864214"/>
                  <a:gd name="connsiteX6" fmla="*/ 1050156 w 1050156"/>
                  <a:gd name="connsiteY6" fmla="*/ 0 h 864214"/>
                  <a:gd name="connsiteX7" fmla="*/ 1028886 w 1050156"/>
                  <a:gd name="connsiteY7" fmla="*/ 273664 h 864214"/>
                  <a:gd name="connsiteX8" fmla="*/ 6350 w 1050156"/>
                  <a:gd name="connsiteY8" fmla="*/ 864214 h 864214"/>
                  <a:gd name="connsiteX0" fmla="*/ 22225 w 1066031"/>
                  <a:gd name="connsiteY0" fmla="*/ 864214 h 864214"/>
                  <a:gd name="connsiteX1" fmla="*/ 0 w 1066031"/>
                  <a:gd name="connsiteY1" fmla="*/ 97774 h 864214"/>
                  <a:gd name="connsiteX2" fmla="*/ 247836 w 1066031"/>
                  <a:gd name="connsiteY2" fmla="*/ 123174 h 864214"/>
                  <a:gd name="connsiteX3" fmla="*/ 281806 w 1066031"/>
                  <a:gd name="connsiteY3" fmla="*/ 212688 h 864214"/>
                  <a:gd name="connsiteX4" fmla="*/ 112037 w 1066031"/>
                  <a:gd name="connsiteY4" fmla="*/ 245430 h 864214"/>
                  <a:gd name="connsiteX5" fmla="*/ 289837 w 1066031"/>
                  <a:gd name="connsiteY5" fmla="*/ 545108 h 864214"/>
                  <a:gd name="connsiteX6" fmla="*/ 1066031 w 1066031"/>
                  <a:gd name="connsiteY6" fmla="*/ 0 h 864214"/>
                  <a:gd name="connsiteX7" fmla="*/ 1044761 w 1066031"/>
                  <a:gd name="connsiteY7" fmla="*/ 273664 h 864214"/>
                  <a:gd name="connsiteX8" fmla="*/ 22225 w 1066031"/>
                  <a:gd name="connsiteY8" fmla="*/ 864214 h 864214"/>
                  <a:gd name="connsiteX0" fmla="*/ 19050 w 1062856"/>
                  <a:gd name="connsiteY0" fmla="*/ 864214 h 864214"/>
                  <a:gd name="connsiteX1" fmla="*/ 0 w 1062856"/>
                  <a:gd name="connsiteY1" fmla="*/ 94599 h 864214"/>
                  <a:gd name="connsiteX2" fmla="*/ 244661 w 1062856"/>
                  <a:gd name="connsiteY2" fmla="*/ 123174 h 864214"/>
                  <a:gd name="connsiteX3" fmla="*/ 278631 w 1062856"/>
                  <a:gd name="connsiteY3" fmla="*/ 212688 h 864214"/>
                  <a:gd name="connsiteX4" fmla="*/ 108862 w 1062856"/>
                  <a:gd name="connsiteY4" fmla="*/ 245430 h 864214"/>
                  <a:gd name="connsiteX5" fmla="*/ 286662 w 1062856"/>
                  <a:gd name="connsiteY5" fmla="*/ 545108 h 864214"/>
                  <a:gd name="connsiteX6" fmla="*/ 1062856 w 1062856"/>
                  <a:gd name="connsiteY6" fmla="*/ 0 h 864214"/>
                  <a:gd name="connsiteX7" fmla="*/ 1041586 w 1062856"/>
                  <a:gd name="connsiteY7" fmla="*/ 273664 h 864214"/>
                  <a:gd name="connsiteX8" fmla="*/ 19050 w 1062856"/>
                  <a:gd name="connsiteY8" fmla="*/ 864214 h 864214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41586 w 1062856"/>
                  <a:gd name="connsiteY7" fmla="*/ 273664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35236 w 1062856"/>
                  <a:gd name="connsiteY7" fmla="*/ 308589 h 924539"/>
                  <a:gd name="connsiteX8" fmla="*/ 9525 w 1062856"/>
                  <a:gd name="connsiteY8" fmla="*/ 924539 h 924539"/>
                  <a:gd name="connsiteX0" fmla="*/ 9525 w 1062856"/>
                  <a:gd name="connsiteY0" fmla="*/ 924539 h 924539"/>
                  <a:gd name="connsiteX1" fmla="*/ 0 w 1062856"/>
                  <a:gd name="connsiteY1" fmla="*/ 94599 h 924539"/>
                  <a:gd name="connsiteX2" fmla="*/ 244661 w 1062856"/>
                  <a:gd name="connsiteY2" fmla="*/ 123174 h 924539"/>
                  <a:gd name="connsiteX3" fmla="*/ 278631 w 1062856"/>
                  <a:gd name="connsiteY3" fmla="*/ 212688 h 924539"/>
                  <a:gd name="connsiteX4" fmla="*/ 108862 w 1062856"/>
                  <a:gd name="connsiteY4" fmla="*/ 245430 h 924539"/>
                  <a:gd name="connsiteX5" fmla="*/ 286662 w 1062856"/>
                  <a:gd name="connsiteY5" fmla="*/ 545108 h 924539"/>
                  <a:gd name="connsiteX6" fmla="*/ 1062856 w 1062856"/>
                  <a:gd name="connsiteY6" fmla="*/ 0 h 924539"/>
                  <a:gd name="connsiteX7" fmla="*/ 1051111 w 1062856"/>
                  <a:gd name="connsiteY7" fmla="*/ 305414 h 924539"/>
                  <a:gd name="connsiteX8" fmla="*/ 9525 w 1062856"/>
                  <a:gd name="connsiteY8" fmla="*/ 924539 h 924539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78631 w 1088256"/>
                  <a:gd name="connsiteY3" fmla="*/ 22221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44661 w 1088256"/>
                  <a:gd name="connsiteY2" fmla="*/ 13269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9525 w 1088256"/>
                  <a:gd name="connsiteY0" fmla="*/ 934064 h 934064"/>
                  <a:gd name="connsiteX1" fmla="*/ 0 w 1088256"/>
                  <a:gd name="connsiteY1" fmla="*/ 104124 h 934064"/>
                  <a:gd name="connsiteX2" fmla="*/ 254186 w 1088256"/>
                  <a:gd name="connsiteY2" fmla="*/ 151749 h 934064"/>
                  <a:gd name="connsiteX3" fmla="*/ 265931 w 1088256"/>
                  <a:gd name="connsiteY3" fmla="*/ 241263 h 934064"/>
                  <a:gd name="connsiteX4" fmla="*/ 108862 w 1088256"/>
                  <a:gd name="connsiteY4" fmla="*/ 254955 h 934064"/>
                  <a:gd name="connsiteX5" fmla="*/ 286662 w 1088256"/>
                  <a:gd name="connsiteY5" fmla="*/ 554633 h 934064"/>
                  <a:gd name="connsiteX6" fmla="*/ 1088256 w 1088256"/>
                  <a:gd name="connsiteY6" fmla="*/ 0 h 934064"/>
                  <a:gd name="connsiteX7" fmla="*/ 1051111 w 1088256"/>
                  <a:gd name="connsiteY7" fmla="*/ 314939 h 934064"/>
                  <a:gd name="connsiteX8" fmla="*/ 9525 w 1088256"/>
                  <a:gd name="connsiteY8" fmla="*/ 934064 h 934064"/>
                  <a:gd name="connsiteX0" fmla="*/ 83 w 1078814"/>
                  <a:gd name="connsiteY0" fmla="*/ 934064 h 934064"/>
                  <a:gd name="connsiteX1" fmla="*/ 35008 w 1078814"/>
                  <a:gd name="connsiteY1" fmla="*/ 126349 h 934064"/>
                  <a:gd name="connsiteX2" fmla="*/ 244744 w 1078814"/>
                  <a:gd name="connsiteY2" fmla="*/ 151749 h 934064"/>
                  <a:gd name="connsiteX3" fmla="*/ 256489 w 1078814"/>
                  <a:gd name="connsiteY3" fmla="*/ 241263 h 934064"/>
                  <a:gd name="connsiteX4" fmla="*/ 99420 w 1078814"/>
                  <a:gd name="connsiteY4" fmla="*/ 254955 h 934064"/>
                  <a:gd name="connsiteX5" fmla="*/ 277220 w 1078814"/>
                  <a:gd name="connsiteY5" fmla="*/ 554633 h 934064"/>
                  <a:gd name="connsiteX6" fmla="*/ 1078814 w 1078814"/>
                  <a:gd name="connsiteY6" fmla="*/ 0 h 934064"/>
                  <a:gd name="connsiteX7" fmla="*/ 1041669 w 1078814"/>
                  <a:gd name="connsiteY7" fmla="*/ 314939 h 934064"/>
                  <a:gd name="connsiteX8" fmla="*/ 83 w 1078814"/>
                  <a:gd name="connsiteY8" fmla="*/ 934064 h 934064"/>
                  <a:gd name="connsiteX0" fmla="*/ 89 w 1078820"/>
                  <a:gd name="connsiteY0" fmla="*/ 934064 h 934064"/>
                  <a:gd name="connsiteX1" fmla="*/ 31839 w 1078820"/>
                  <a:gd name="connsiteY1" fmla="*/ 113649 h 934064"/>
                  <a:gd name="connsiteX2" fmla="*/ 244750 w 1078820"/>
                  <a:gd name="connsiteY2" fmla="*/ 151749 h 934064"/>
                  <a:gd name="connsiteX3" fmla="*/ 256495 w 1078820"/>
                  <a:gd name="connsiteY3" fmla="*/ 241263 h 934064"/>
                  <a:gd name="connsiteX4" fmla="*/ 99426 w 1078820"/>
                  <a:gd name="connsiteY4" fmla="*/ 254955 h 934064"/>
                  <a:gd name="connsiteX5" fmla="*/ 277226 w 1078820"/>
                  <a:gd name="connsiteY5" fmla="*/ 554633 h 934064"/>
                  <a:gd name="connsiteX6" fmla="*/ 1078820 w 1078820"/>
                  <a:gd name="connsiteY6" fmla="*/ 0 h 934064"/>
                  <a:gd name="connsiteX7" fmla="*/ 1041675 w 1078820"/>
                  <a:gd name="connsiteY7" fmla="*/ 314939 h 934064"/>
                  <a:gd name="connsiteX8" fmla="*/ 89 w 1078820"/>
                  <a:gd name="connsiteY8" fmla="*/ 934064 h 934064"/>
                  <a:gd name="connsiteX0" fmla="*/ 53975 w 1046981"/>
                  <a:gd name="connsiteY0" fmla="*/ 813414 h 813414"/>
                  <a:gd name="connsiteX1" fmla="*/ 0 w 1046981"/>
                  <a:gd name="connsiteY1" fmla="*/ 113649 h 813414"/>
                  <a:gd name="connsiteX2" fmla="*/ 212911 w 1046981"/>
                  <a:gd name="connsiteY2" fmla="*/ 151749 h 813414"/>
                  <a:gd name="connsiteX3" fmla="*/ 224656 w 1046981"/>
                  <a:gd name="connsiteY3" fmla="*/ 241263 h 813414"/>
                  <a:gd name="connsiteX4" fmla="*/ 67587 w 1046981"/>
                  <a:gd name="connsiteY4" fmla="*/ 254955 h 813414"/>
                  <a:gd name="connsiteX5" fmla="*/ 245387 w 1046981"/>
                  <a:gd name="connsiteY5" fmla="*/ 554633 h 813414"/>
                  <a:gd name="connsiteX6" fmla="*/ 1046981 w 1046981"/>
                  <a:gd name="connsiteY6" fmla="*/ 0 h 813414"/>
                  <a:gd name="connsiteX7" fmla="*/ 1009836 w 1046981"/>
                  <a:gd name="connsiteY7" fmla="*/ 314939 h 813414"/>
                  <a:gd name="connsiteX8" fmla="*/ 53975 w 1046981"/>
                  <a:gd name="connsiteY8" fmla="*/ 813414 h 813414"/>
                  <a:gd name="connsiteX0" fmla="*/ 611 w 1047592"/>
                  <a:gd name="connsiteY0" fmla="*/ 873739 h 873739"/>
                  <a:gd name="connsiteX1" fmla="*/ 611 w 1047592"/>
                  <a:gd name="connsiteY1" fmla="*/ 113649 h 873739"/>
                  <a:gd name="connsiteX2" fmla="*/ 213522 w 1047592"/>
                  <a:gd name="connsiteY2" fmla="*/ 151749 h 873739"/>
                  <a:gd name="connsiteX3" fmla="*/ 225267 w 1047592"/>
                  <a:gd name="connsiteY3" fmla="*/ 241263 h 873739"/>
                  <a:gd name="connsiteX4" fmla="*/ 68198 w 1047592"/>
                  <a:gd name="connsiteY4" fmla="*/ 254955 h 873739"/>
                  <a:gd name="connsiteX5" fmla="*/ 245998 w 1047592"/>
                  <a:gd name="connsiteY5" fmla="*/ 554633 h 873739"/>
                  <a:gd name="connsiteX6" fmla="*/ 1047592 w 1047592"/>
                  <a:gd name="connsiteY6" fmla="*/ 0 h 873739"/>
                  <a:gd name="connsiteX7" fmla="*/ 1010447 w 1047592"/>
                  <a:gd name="connsiteY7" fmla="*/ 314939 h 873739"/>
                  <a:gd name="connsiteX8" fmla="*/ 611 w 1047592"/>
                  <a:gd name="connsiteY8" fmla="*/ 873739 h 873739"/>
                  <a:gd name="connsiteX0" fmla="*/ 611 w 1010447"/>
                  <a:gd name="connsiteY0" fmla="*/ 826114 h 826114"/>
                  <a:gd name="connsiteX1" fmla="*/ 611 w 1010447"/>
                  <a:gd name="connsiteY1" fmla="*/ 66024 h 826114"/>
                  <a:gd name="connsiteX2" fmla="*/ 213522 w 1010447"/>
                  <a:gd name="connsiteY2" fmla="*/ 104124 h 826114"/>
                  <a:gd name="connsiteX3" fmla="*/ 225267 w 1010447"/>
                  <a:gd name="connsiteY3" fmla="*/ 193638 h 826114"/>
                  <a:gd name="connsiteX4" fmla="*/ 68198 w 1010447"/>
                  <a:gd name="connsiteY4" fmla="*/ 207330 h 826114"/>
                  <a:gd name="connsiteX5" fmla="*/ 245998 w 1010447"/>
                  <a:gd name="connsiteY5" fmla="*/ 507008 h 826114"/>
                  <a:gd name="connsiteX6" fmla="*/ 1008478 w 1010447"/>
                  <a:gd name="connsiteY6" fmla="*/ 0 h 826114"/>
                  <a:gd name="connsiteX7" fmla="*/ 1010447 w 1010447"/>
                  <a:gd name="connsiteY7" fmla="*/ 267314 h 826114"/>
                  <a:gd name="connsiteX8" fmla="*/ 611 w 1010447"/>
                  <a:gd name="connsiteY8" fmla="*/ 826114 h 826114"/>
                  <a:gd name="connsiteX0" fmla="*/ 611 w 1025608"/>
                  <a:gd name="connsiteY0" fmla="*/ 849926 h 849926"/>
                  <a:gd name="connsiteX1" fmla="*/ 611 w 1025608"/>
                  <a:gd name="connsiteY1" fmla="*/ 89836 h 849926"/>
                  <a:gd name="connsiteX2" fmla="*/ 213522 w 1025608"/>
                  <a:gd name="connsiteY2" fmla="*/ 127936 h 849926"/>
                  <a:gd name="connsiteX3" fmla="*/ 225267 w 1025608"/>
                  <a:gd name="connsiteY3" fmla="*/ 217450 h 849926"/>
                  <a:gd name="connsiteX4" fmla="*/ 68198 w 1025608"/>
                  <a:gd name="connsiteY4" fmla="*/ 231142 h 849926"/>
                  <a:gd name="connsiteX5" fmla="*/ 245998 w 1025608"/>
                  <a:gd name="connsiteY5" fmla="*/ 530820 h 849926"/>
                  <a:gd name="connsiteX6" fmla="*/ 1025589 w 1025608"/>
                  <a:gd name="connsiteY6" fmla="*/ 0 h 849926"/>
                  <a:gd name="connsiteX7" fmla="*/ 1010447 w 1025608"/>
                  <a:gd name="connsiteY7" fmla="*/ 291126 h 849926"/>
                  <a:gd name="connsiteX8" fmla="*/ 611 w 1025608"/>
                  <a:gd name="connsiteY8" fmla="*/ 849926 h 849926"/>
                  <a:gd name="connsiteX0" fmla="*/ 611 w 1025599"/>
                  <a:gd name="connsiteY0" fmla="*/ 849926 h 849926"/>
                  <a:gd name="connsiteX1" fmla="*/ 611 w 1025599"/>
                  <a:gd name="connsiteY1" fmla="*/ 89836 h 849926"/>
                  <a:gd name="connsiteX2" fmla="*/ 213522 w 1025599"/>
                  <a:gd name="connsiteY2" fmla="*/ 127936 h 849926"/>
                  <a:gd name="connsiteX3" fmla="*/ 225267 w 1025599"/>
                  <a:gd name="connsiteY3" fmla="*/ 217450 h 849926"/>
                  <a:gd name="connsiteX4" fmla="*/ 68198 w 1025599"/>
                  <a:gd name="connsiteY4" fmla="*/ 231142 h 849926"/>
                  <a:gd name="connsiteX5" fmla="*/ 245998 w 1025599"/>
                  <a:gd name="connsiteY5" fmla="*/ 530820 h 849926"/>
                  <a:gd name="connsiteX6" fmla="*/ 1025589 w 1025599"/>
                  <a:gd name="connsiteY6" fmla="*/ 0 h 849926"/>
                  <a:gd name="connsiteX7" fmla="*/ 995780 w 1025599"/>
                  <a:gd name="connsiteY7" fmla="*/ 288745 h 849926"/>
                  <a:gd name="connsiteX8" fmla="*/ 611 w 1025599"/>
                  <a:gd name="connsiteY8" fmla="*/ 849926 h 849926"/>
                  <a:gd name="connsiteX0" fmla="*/ 611 w 1025601"/>
                  <a:gd name="connsiteY0" fmla="*/ 849926 h 849926"/>
                  <a:gd name="connsiteX1" fmla="*/ 611 w 1025601"/>
                  <a:gd name="connsiteY1" fmla="*/ 89836 h 849926"/>
                  <a:gd name="connsiteX2" fmla="*/ 213522 w 1025601"/>
                  <a:gd name="connsiteY2" fmla="*/ 127936 h 849926"/>
                  <a:gd name="connsiteX3" fmla="*/ 225267 w 1025601"/>
                  <a:gd name="connsiteY3" fmla="*/ 217450 h 849926"/>
                  <a:gd name="connsiteX4" fmla="*/ 68198 w 1025601"/>
                  <a:gd name="connsiteY4" fmla="*/ 231142 h 849926"/>
                  <a:gd name="connsiteX5" fmla="*/ 245998 w 1025601"/>
                  <a:gd name="connsiteY5" fmla="*/ 530820 h 849926"/>
                  <a:gd name="connsiteX6" fmla="*/ 1025589 w 1025601"/>
                  <a:gd name="connsiteY6" fmla="*/ 0 h 849926"/>
                  <a:gd name="connsiteX7" fmla="*/ 1000670 w 1025601"/>
                  <a:gd name="connsiteY7" fmla="*/ 279220 h 849926"/>
                  <a:gd name="connsiteX8" fmla="*/ 611 w 1025601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225267 w 1025605"/>
                  <a:gd name="connsiteY3" fmla="*/ 217450 h 849926"/>
                  <a:gd name="connsiteX4" fmla="*/ 68198 w 1025605"/>
                  <a:gd name="connsiteY4" fmla="*/ 231142 h 849926"/>
                  <a:gd name="connsiteX5" fmla="*/ 245998 w 1025605"/>
                  <a:gd name="connsiteY5" fmla="*/ 530820 h 849926"/>
                  <a:gd name="connsiteX6" fmla="*/ 1025589 w 1025605"/>
                  <a:gd name="connsiteY6" fmla="*/ 0 h 849926"/>
                  <a:gd name="connsiteX7" fmla="*/ 1000670 w 1025605"/>
                  <a:gd name="connsiteY7" fmla="*/ 279220 h 849926"/>
                  <a:gd name="connsiteX8" fmla="*/ 611 w 1025605"/>
                  <a:gd name="connsiteY8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213522 w 1025605"/>
                  <a:gd name="connsiteY2" fmla="*/ 127936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157296 w 1025605"/>
                  <a:gd name="connsiteY2" fmla="*/ 111267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68198 w 1025605"/>
                  <a:gd name="connsiteY3" fmla="*/ 231142 h 849926"/>
                  <a:gd name="connsiteX4" fmla="*/ 245998 w 1025605"/>
                  <a:gd name="connsiteY4" fmla="*/ 530820 h 849926"/>
                  <a:gd name="connsiteX5" fmla="*/ 1025589 w 1025605"/>
                  <a:gd name="connsiteY5" fmla="*/ 0 h 849926"/>
                  <a:gd name="connsiteX6" fmla="*/ 1000670 w 1025605"/>
                  <a:gd name="connsiteY6" fmla="*/ 279220 h 849926"/>
                  <a:gd name="connsiteX7" fmla="*/ 611 w 1025605"/>
                  <a:gd name="connsiteY7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45998 w 1025605"/>
                  <a:gd name="connsiteY3" fmla="*/ 530820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  <a:gd name="connsiteX0" fmla="*/ 611 w 1025605"/>
                  <a:gd name="connsiteY0" fmla="*/ 849926 h 849926"/>
                  <a:gd name="connsiteX1" fmla="*/ 611 w 1025605"/>
                  <a:gd name="connsiteY1" fmla="*/ 89836 h 849926"/>
                  <a:gd name="connsiteX2" fmla="*/ 59512 w 1025605"/>
                  <a:gd name="connsiteY2" fmla="*/ 85074 h 849926"/>
                  <a:gd name="connsiteX3" fmla="*/ 258221 w 1025605"/>
                  <a:gd name="connsiteY3" fmla="*/ 523676 h 849926"/>
                  <a:gd name="connsiteX4" fmla="*/ 1025589 w 1025605"/>
                  <a:gd name="connsiteY4" fmla="*/ 0 h 849926"/>
                  <a:gd name="connsiteX5" fmla="*/ 1000670 w 1025605"/>
                  <a:gd name="connsiteY5" fmla="*/ 279220 h 849926"/>
                  <a:gd name="connsiteX6" fmla="*/ 611 w 1025605"/>
                  <a:gd name="connsiteY6" fmla="*/ 849926 h 84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605" h="849926">
                    <a:moveTo>
                      <a:pt x="611" y="849926"/>
                    </a:moveTo>
                    <a:cubicBezTo>
                      <a:pt x="-1506" y="595504"/>
                      <a:pt x="2728" y="344258"/>
                      <a:pt x="611" y="89836"/>
                    </a:cubicBezTo>
                    <a:lnTo>
                      <a:pt x="59512" y="85074"/>
                    </a:lnTo>
                    <a:cubicBezTo>
                      <a:pt x="100410" y="158571"/>
                      <a:pt x="148543" y="285442"/>
                      <a:pt x="258221" y="523676"/>
                    </a:cubicBezTo>
                    <a:lnTo>
                      <a:pt x="1025589" y="0"/>
                    </a:lnTo>
                    <a:cubicBezTo>
                      <a:pt x="1026245" y="89105"/>
                      <a:pt x="1007348" y="187734"/>
                      <a:pt x="1000670" y="279220"/>
                    </a:cubicBezTo>
                    <a:lnTo>
                      <a:pt x="611" y="849926"/>
                    </a:lnTo>
                    <a:close/>
                  </a:path>
                </a:pathLst>
              </a:custGeom>
              <a:solidFill>
                <a:srgbClr val="69D2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4">
                <a:extLst>
                  <a:ext uri="{FF2B5EF4-FFF2-40B4-BE49-F238E27FC236}">
                    <a16:creationId xmlns:a16="http://schemas.microsoft.com/office/drawing/2014/main" id="{537DC791-94B4-4A71-B908-1EC988EA7397}"/>
                  </a:ext>
                </a:extLst>
              </p:cNvPr>
              <p:cNvSpPr/>
              <p:nvPr/>
            </p:nvSpPr>
            <p:spPr>
              <a:xfrm flipH="1">
                <a:off x="2286887" y="1190402"/>
                <a:ext cx="1190972" cy="1380201"/>
              </a:xfrm>
              <a:custGeom>
                <a:avLst/>
                <a:gdLst>
                  <a:gd name="connsiteX0" fmla="*/ 0 w 1719317"/>
                  <a:gd name="connsiteY0" fmla="*/ 0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0 w 1719317"/>
                  <a:gd name="connsiteY4" fmla="*/ 0 h 1440160"/>
                  <a:gd name="connsiteX0" fmla="*/ 35510 w 1719317"/>
                  <a:gd name="connsiteY0" fmla="*/ 816745 h 1440160"/>
                  <a:gd name="connsiteX1" fmla="*/ 1719317 w 1719317"/>
                  <a:gd name="connsiteY1" fmla="*/ 0 h 1440160"/>
                  <a:gd name="connsiteX2" fmla="*/ 1719317 w 1719317"/>
                  <a:gd name="connsiteY2" fmla="*/ 1440160 h 1440160"/>
                  <a:gd name="connsiteX3" fmla="*/ 0 w 1719317"/>
                  <a:gd name="connsiteY3" fmla="*/ 1440160 h 1440160"/>
                  <a:gd name="connsiteX4" fmla="*/ 35510 w 1719317"/>
                  <a:gd name="connsiteY4" fmla="*/ 81674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737073 w 1737073"/>
                  <a:gd name="connsiteY2" fmla="*/ 1440160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769407 w 1737073"/>
                  <a:gd name="connsiteY2" fmla="*/ 889744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440160"/>
                  <a:gd name="connsiteX1" fmla="*/ 1737073 w 1737073"/>
                  <a:gd name="connsiteY1" fmla="*/ 0 h 1440160"/>
                  <a:gd name="connsiteX2" fmla="*/ 1355333 w 1737073"/>
                  <a:gd name="connsiteY2" fmla="*/ 934133 h 1440160"/>
                  <a:gd name="connsiteX3" fmla="*/ 17756 w 1737073"/>
                  <a:gd name="connsiteY3" fmla="*/ 1440160 h 1440160"/>
                  <a:gd name="connsiteX4" fmla="*/ 0 w 1737073"/>
                  <a:gd name="connsiteY4" fmla="*/ 665825 h 1440160"/>
                  <a:gd name="connsiteX0" fmla="*/ 0 w 1737073"/>
                  <a:gd name="connsiteY0" fmla="*/ 665825 h 1608836"/>
                  <a:gd name="connsiteX1" fmla="*/ 1737073 w 1737073"/>
                  <a:gd name="connsiteY1" fmla="*/ 0 h 1608836"/>
                  <a:gd name="connsiteX2" fmla="*/ 1355333 w 1737073"/>
                  <a:gd name="connsiteY2" fmla="*/ 934133 h 1608836"/>
                  <a:gd name="connsiteX3" fmla="*/ 17756 w 1737073"/>
                  <a:gd name="connsiteY3" fmla="*/ 1608836 h 1608836"/>
                  <a:gd name="connsiteX4" fmla="*/ 0 w 1737073"/>
                  <a:gd name="connsiteY4" fmla="*/ 665825 h 1608836"/>
                  <a:gd name="connsiteX0" fmla="*/ 7644 w 1719317"/>
                  <a:gd name="connsiteY0" fmla="*/ 672175 h 1608836"/>
                  <a:gd name="connsiteX1" fmla="*/ 1719317 w 1719317"/>
                  <a:gd name="connsiteY1" fmla="*/ 0 h 1608836"/>
                  <a:gd name="connsiteX2" fmla="*/ 1337577 w 1719317"/>
                  <a:gd name="connsiteY2" fmla="*/ 934133 h 1608836"/>
                  <a:gd name="connsiteX3" fmla="*/ 0 w 1719317"/>
                  <a:gd name="connsiteY3" fmla="*/ 1608836 h 1608836"/>
                  <a:gd name="connsiteX4" fmla="*/ 7644 w 1719317"/>
                  <a:gd name="connsiteY4" fmla="*/ 672175 h 1608836"/>
                  <a:gd name="connsiteX0" fmla="*/ 4469 w 1716142"/>
                  <a:gd name="connsiteY0" fmla="*/ 672175 h 1459611"/>
                  <a:gd name="connsiteX1" fmla="*/ 1716142 w 1716142"/>
                  <a:gd name="connsiteY1" fmla="*/ 0 h 1459611"/>
                  <a:gd name="connsiteX2" fmla="*/ 1334402 w 1716142"/>
                  <a:gd name="connsiteY2" fmla="*/ 934133 h 1459611"/>
                  <a:gd name="connsiteX3" fmla="*/ 0 w 1716142"/>
                  <a:gd name="connsiteY3" fmla="*/ 1459611 h 1459611"/>
                  <a:gd name="connsiteX4" fmla="*/ 4469 w 1716142"/>
                  <a:gd name="connsiteY4" fmla="*/ 672175 h 1459611"/>
                  <a:gd name="connsiteX0" fmla="*/ 4469 w 1716142"/>
                  <a:gd name="connsiteY0" fmla="*/ 672175 h 1459611"/>
                  <a:gd name="connsiteX1" fmla="*/ 1044579 w 1716142"/>
                  <a:gd name="connsiteY1" fmla="*/ 2700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4469 w 1716142"/>
                  <a:gd name="connsiteY0" fmla="*/ 672175 h 1459611"/>
                  <a:gd name="connsiteX1" fmla="*/ 965204 w 1716142"/>
                  <a:gd name="connsiteY1" fmla="*/ 968599 h 1459611"/>
                  <a:gd name="connsiteX2" fmla="*/ 1716142 w 1716142"/>
                  <a:gd name="connsiteY2" fmla="*/ 0 h 1459611"/>
                  <a:gd name="connsiteX3" fmla="*/ 1334402 w 1716142"/>
                  <a:gd name="connsiteY3" fmla="*/ 934133 h 1459611"/>
                  <a:gd name="connsiteX4" fmla="*/ 0 w 1716142"/>
                  <a:gd name="connsiteY4" fmla="*/ 1459611 h 1459611"/>
                  <a:gd name="connsiteX5" fmla="*/ 4469 w 1716142"/>
                  <a:gd name="connsiteY5" fmla="*/ 672175 h 1459611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716142 w 1716142"/>
                  <a:gd name="connsiteY2" fmla="*/ 0 h 1529738"/>
                  <a:gd name="connsiteX3" fmla="*/ 1334402 w 1716142"/>
                  <a:gd name="connsiteY3" fmla="*/ 934133 h 1529738"/>
                  <a:gd name="connsiteX4" fmla="*/ 0 w 1716142"/>
                  <a:gd name="connsiteY4" fmla="*/ 1459611 h 1529738"/>
                  <a:gd name="connsiteX5" fmla="*/ 1294 w 1716142"/>
                  <a:gd name="connsiteY5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295404 w 1716142"/>
                  <a:gd name="connsiteY2" fmla="*/ 5367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171579 w 1716142"/>
                  <a:gd name="connsiteY2" fmla="*/ 317723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1294 w 1716142"/>
                  <a:gd name="connsiteY0" fmla="*/ 1453225 h 1529738"/>
                  <a:gd name="connsiteX1" fmla="*/ 965204 w 1716142"/>
                  <a:gd name="connsiteY1" fmla="*/ 968599 h 1529738"/>
                  <a:gd name="connsiteX2" fmla="*/ 1050929 w 1716142"/>
                  <a:gd name="connsiteY2" fmla="*/ 231998 h 1529738"/>
                  <a:gd name="connsiteX3" fmla="*/ 1716142 w 1716142"/>
                  <a:gd name="connsiteY3" fmla="*/ 0 h 1529738"/>
                  <a:gd name="connsiteX4" fmla="*/ 1334402 w 1716142"/>
                  <a:gd name="connsiteY4" fmla="*/ 934133 h 1529738"/>
                  <a:gd name="connsiteX5" fmla="*/ 0 w 1716142"/>
                  <a:gd name="connsiteY5" fmla="*/ 1459611 h 1529738"/>
                  <a:gd name="connsiteX6" fmla="*/ 1294 w 1716142"/>
                  <a:gd name="connsiteY6" fmla="*/ 1453225 h 1529738"/>
                  <a:gd name="connsiteX0" fmla="*/ 518819 w 1716142"/>
                  <a:gd name="connsiteY0" fmla="*/ 1135725 h 1459611"/>
                  <a:gd name="connsiteX1" fmla="*/ 965204 w 1716142"/>
                  <a:gd name="connsiteY1" fmla="*/ 968599 h 1459611"/>
                  <a:gd name="connsiteX2" fmla="*/ 1050929 w 1716142"/>
                  <a:gd name="connsiteY2" fmla="*/ 231998 h 1459611"/>
                  <a:gd name="connsiteX3" fmla="*/ 1716142 w 1716142"/>
                  <a:gd name="connsiteY3" fmla="*/ 0 h 1459611"/>
                  <a:gd name="connsiteX4" fmla="*/ 1334402 w 1716142"/>
                  <a:gd name="connsiteY4" fmla="*/ 934133 h 1459611"/>
                  <a:gd name="connsiteX5" fmla="*/ 0 w 1716142"/>
                  <a:gd name="connsiteY5" fmla="*/ 1459611 h 1459611"/>
                  <a:gd name="connsiteX6" fmla="*/ 518819 w 1716142"/>
                  <a:gd name="connsiteY6" fmla="*/ 1135725 h 1459611"/>
                  <a:gd name="connsiteX0" fmla="*/ 0 w 1197323"/>
                  <a:gd name="connsiteY0" fmla="*/ 1135725 h 1135725"/>
                  <a:gd name="connsiteX1" fmla="*/ 446385 w 1197323"/>
                  <a:gd name="connsiteY1" fmla="*/ 968599 h 1135725"/>
                  <a:gd name="connsiteX2" fmla="*/ 532110 w 1197323"/>
                  <a:gd name="connsiteY2" fmla="*/ 231998 h 1135725"/>
                  <a:gd name="connsiteX3" fmla="*/ 1197323 w 1197323"/>
                  <a:gd name="connsiteY3" fmla="*/ 0 h 1135725"/>
                  <a:gd name="connsiteX4" fmla="*/ 815583 w 1197323"/>
                  <a:gd name="connsiteY4" fmla="*/ 934133 h 1135725"/>
                  <a:gd name="connsiteX5" fmla="*/ 0 w 1197323"/>
                  <a:gd name="connsiteY5" fmla="*/ 1135725 h 1135725"/>
                  <a:gd name="connsiteX0" fmla="*/ 0 w 1213198"/>
                  <a:gd name="connsiteY0" fmla="*/ 1373850 h 1373850"/>
                  <a:gd name="connsiteX1" fmla="*/ 462260 w 1213198"/>
                  <a:gd name="connsiteY1" fmla="*/ 9685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630535 w 1213198"/>
                  <a:gd name="connsiteY1" fmla="*/ 9558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0685 w 1213198"/>
                  <a:gd name="connsiteY1" fmla="*/ 9939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547985 w 1213198"/>
                  <a:gd name="connsiteY2" fmla="*/ 231998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90860 w 1213198"/>
                  <a:gd name="connsiteY2" fmla="*/ 27962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213198"/>
                  <a:gd name="connsiteY0" fmla="*/ 1373850 h 1373850"/>
                  <a:gd name="connsiteX1" fmla="*/ 567035 w 1213198"/>
                  <a:gd name="connsiteY1" fmla="*/ 981299 h 1373850"/>
                  <a:gd name="connsiteX2" fmla="*/ 643235 w 1213198"/>
                  <a:gd name="connsiteY2" fmla="*/ 197073 h 1373850"/>
                  <a:gd name="connsiteX3" fmla="*/ 1213198 w 1213198"/>
                  <a:gd name="connsiteY3" fmla="*/ 0 h 1373850"/>
                  <a:gd name="connsiteX4" fmla="*/ 831458 w 1213198"/>
                  <a:gd name="connsiteY4" fmla="*/ 934133 h 1373850"/>
                  <a:gd name="connsiteX5" fmla="*/ 0 w 1213198"/>
                  <a:gd name="connsiteY5" fmla="*/ 1373850 h 1373850"/>
                  <a:gd name="connsiteX0" fmla="*/ 0 w 1190973"/>
                  <a:gd name="connsiteY0" fmla="*/ 1380200 h 1380200"/>
                  <a:gd name="connsiteX1" fmla="*/ 567035 w 1190973"/>
                  <a:gd name="connsiteY1" fmla="*/ 987649 h 1380200"/>
                  <a:gd name="connsiteX2" fmla="*/ 643235 w 1190973"/>
                  <a:gd name="connsiteY2" fmla="*/ 203423 h 1380200"/>
                  <a:gd name="connsiteX3" fmla="*/ 1190973 w 1190973"/>
                  <a:gd name="connsiteY3" fmla="*/ 0 h 1380200"/>
                  <a:gd name="connsiteX4" fmla="*/ 831458 w 1190973"/>
                  <a:gd name="connsiteY4" fmla="*/ 940483 h 1380200"/>
                  <a:gd name="connsiteX5" fmla="*/ 0 w 1190973"/>
                  <a:gd name="connsiteY5" fmla="*/ 1380200 h 13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0973" h="1380200">
                    <a:moveTo>
                      <a:pt x="0" y="1380200"/>
                    </a:moveTo>
                    <a:lnTo>
                      <a:pt x="567035" y="987649"/>
                    </a:lnTo>
                    <a:lnTo>
                      <a:pt x="643235" y="203423"/>
                    </a:lnTo>
                    <a:lnTo>
                      <a:pt x="1190973" y="0"/>
                    </a:lnTo>
                    <a:lnTo>
                      <a:pt x="831458" y="940483"/>
                    </a:lnTo>
                    <a:lnTo>
                      <a:pt x="0" y="1380200"/>
                    </a:lnTo>
                    <a:close/>
                  </a:path>
                </a:pathLst>
              </a:custGeom>
              <a:solidFill>
                <a:srgbClr val="44A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2">
                <a:extLst>
                  <a:ext uri="{FF2B5EF4-FFF2-40B4-BE49-F238E27FC236}">
                    <a16:creationId xmlns:a16="http://schemas.microsoft.com/office/drawing/2014/main" id="{96457A05-37E3-4B23-A7A3-FD02D839D3AB}"/>
                  </a:ext>
                </a:extLst>
              </p:cNvPr>
              <p:cNvSpPr/>
              <p:nvPr/>
            </p:nvSpPr>
            <p:spPr>
              <a:xfrm flipH="1">
                <a:off x="1913087" y="1556792"/>
                <a:ext cx="1753625" cy="1174842"/>
              </a:xfrm>
              <a:custGeom>
                <a:avLst/>
                <a:gdLst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2088232 w 2088232"/>
                  <a:gd name="connsiteY2" fmla="*/ 1008112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866291 w 2088232"/>
                  <a:gd name="connsiteY2" fmla="*/ 803926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724248 w 2088232"/>
                  <a:gd name="connsiteY2" fmla="*/ 661883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008112"/>
                  <a:gd name="connsiteX1" fmla="*/ 2088232 w 2088232"/>
                  <a:gd name="connsiteY1" fmla="*/ 0 h 1008112"/>
                  <a:gd name="connsiteX2" fmla="*/ 1599960 w 2088232"/>
                  <a:gd name="connsiteY2" fmla="*/ 830559 h 1008112"/>
                  <a:gd name="connsiteX3" fmla="*/ 0 w 2088232"/>
                  <a:gd name="connsiteY3" fmla="*/ 1008112 h 1008112"/>
                  <a:gd name="connsiteX4" fmla="*/ 0 w 2088232"/>
                  <a:gd name="connsiteY4" fmla="*/ 0 h 1008112"/>
                  <a:gd name="connsiteX0" fmla="*/ 0 w 2088232"/>
                  <a:gd name="connsiteY0" fmla="*/ 0 h 1256686"/>
                  <a:gd name="connsiteX1" fmla="*/ 2088232 w 2088232"/>
                  <a:gd name="connsiteY1" fmla="*/ 0 h 1256686"/>
                  <a:gd name="connsiteX2" fmla="*/ 1599960 w 2088232"/>
                  <a:gd name="connsiteY2" fmla="*/ 830559 h 1256686"/>
                  <a:gd name="connsiteX3" fmla="*/ 53266 w 2088232"/>
                  <a:gd name="connsiteY3" fmla="*/ 1256686 h 1256686"/>
                  <a:gd name="connsiteX4" fmla="*/ 0 w 2088232"/>
                  <a:gd name="connsiteY4" fmla="*/ 0 h 1256686"/>
                  <a:gd name="connsiteX0" fmla="*/ 17755 w 2034966"/>
                  <a:gd name="connsiteY0" fmla="*/ 355107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55107 h 1256686"/>
                  <a:gd name="connsiteX0" fmla="*/ 71021 w 2034966"/>
                  <a:gd name="connsiteY0" fmla="*/ 46163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71021 w 2034966"/>
                  <a:gd name="connsiteY4" fmla="*/ 461639 h 1256686"/>
                  <a:gd name="connsiteX0" fmla="*/ 17755 w 2034966"/>
                  <a:gd name="connsiteY0" fmla="*/ 346229 h 1256686"/>
                  <a:gd name="connsiteX1" fmla="*/ 2034966 w 2034966"/>
                  <a:gd name="connsiteY1" fmla="*/ 0 h 1256686"/>
                  <a:gd name="connsiteX2" fmla="*/ 1546694 w 2034966"/>
                  <a:gd name="connsiteY2" fmla="*/ 830559 h 1256686"/>
                  <a:gd name="connsiteX3" fmla="*/ 0 w 2034966"/>
                  <a:gd name="connsiteY3" fmla="*/ 1256686 h 1256686"/>
                  <a:gd name="connsiteX4" fmla="*/ 17755 w 2034966"/>
                  <a:gd name="connsiteY4" fmla="*/ 346229 h 1256686"/>
                  <a:gd name="connsiteX0" fmla="*/ 0 w 2034967"/>
                  <a:gd name="connsiteY0" fmla="*/ 346229 h 1256686"/>
                  <a:gd name="connsiteX1" fmla="*/ 2034967 w 2034967"/>
                  <a:gd name="connsiteY1" fmla="*/ 0 h 1256686"/>
                  <a:gd name="connsiteX2" fmla="*/ 1546695 w 2034967"/>
                  <a:gd name="connsiteY2" fmla="*/ 830559 h 1256686"/>
                  <a:gd name="connsiteX3" fmla="*/ 1 w 2034967"/>
                  <a:gd name="connsiteY3" fmla="*/ 1256686 h 1256686"/>
                  <a:gd name="connsiteX4" fmla="*/ 0 w 2034967"/>
                  <a:gd name="connsiteY4" fmla="*/ 346229 h 1256686"/>
                  <a:gd name="connsiteX0" fmla="*/ 0 w 2061600"/>
                  <a:gd name="connsiteY0" fmla="*/ 390617 h 1256686"/>
                  <a:gd name="connsiteX1" fmla="*/ 2061600 w 2061600"/>
                  <a:gd name="connsiteY1" fmla="*/ 0 h 1256686"/>
                  <a:gd name="connsiteX2" fmla="*/ 1573328 w 2061600"/>
                  <a:gd name="connsiteY2" fmla="*/ 830559 h 1256686"/>
                  <a:gd name="connsiteX3" fmla="*/ 26634 w 2061600"/>
                  <a:gd name="connsiteY3" fmla="*/ 1256686 h 1256686"/>
                  <a:gd name="connsiteX4" fmla="*/ 0 w 2061600"/>
                  <a:gd name="connsiteY4" fmla="*/ 390617 h 1256686"/>
                  <a:gd name="connsiteX0" fmla="*/ 0 w 2061600"/>
                  <a:gd name="connsiteY0" fmla="*/ 390617 h 1194543"/>
                  <a:gd name="connsiteX1" fmla="*/ 2061600 w 2061600"/>
                  <a:gd name="connsiteY1" fmla="*/ 0 h 1194543"/>
                  <a:gd name="connsiteX2" fmla="*/ 1573328 w 2061600"/>
                  <a:gd name="connsiteY2" fmla="*/ 830559 h 1194543"/>
                  <a:gd name="connsiteX3" fmla="*/ 1 w 2061600"/>
                  <a:gd name="connsiteY3" fmla="*/ 1194543 h 1194543"/>
                  <a:gd name="connsiteX4" fmla="*/ 0 w 2061600"/>
                  <a:gd name="connsiteY4" fmla="*/ 390617 h 1194543"/>
                  <a:gd name="connsiteX0" fmla="*/ 17755 w 2079355"/>
                  <a:gd name="connsiteY0" fmla="*/ 390617 h 1265564"/>
                  <a:gd name="connsiteX1" fmla="*/ 2079355 w 2079355"/>
                  <a:gd name="connsiteY1" fmla="*/ 0 h 1265564"/>
                  <a:gd name="connsiteX2" fmla="*/ 1591083 w 2079355"/>
                  <a:gd name="connsiteY2" fmla="*/ 830559 h 1265564"/>
                  <a:gd name="connsiteX3" fmla="*/ 0 w 2079355"/>
                  <a:gd name="connsiteY3" fmla="*/ 1265564 h 1265564"/>
                  <a:gd name="connsiteX4" fmla="*/ 17755 w 2079355"/>
                  <a:gd name="connsiteY4" fmla="*/ 390617 h 1265564"/>
                  <a:gd name="connsiteX0" fmla="*/ 0 w 2080650"/>
                  <a:gd name="connsiteY0" fmla="*/ 1101817 h 1265564"/>
                  <a:gd name="connsiteX1" fmla="*/ 2080650 w 2080650"/>
                  <a:gd name="connsiteY1" fmla="*/ 0 h 1265564"/>
                  <a:gd name="connsiteX2" fmla="*/ 1592378 w 2080650"/>
                  <a:gd name="connsiteY2" fmla="*/ 830559 h 1265564"/>
                  <a:gd name="connsiteX3" fmla="*/ 1295 w 2080650"/>
                  <a:gd name="connsiteY3" fmla="*/ 1265564 h 1265564"/>
                  <a:gd name="connsiteX4" fmla="*/ 0 w 2080650"/>
                  <a:gd name="connsiteY4" fmla="*/ 1101817 h 1265564"/>
                  <a:gd name="connsiteX0" fmla="*/ 0 w 2080650"/>
                  <a:gd name="connsiteY0" fmla="*/ 1101817 h 1265564"/>
                  <a:gd name="connsiteX1" fmla="*/ 1328450 w 2080650"/>
                  <a:gd name="connsiteY1" fmla="*/ 389483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2080650 w 2080650"/>
                  <a:gd name="connsiteY2" fmla="*/ 0 h 1265564"/>
                  <a:gd name="connsiteX3" fmla="*/ 1592378 w 2080650"/>
                  <a:gd name="connsiteY3" fmla="*/ 830559 h 1265564"/>
                  <a:gd name="connsiteX4" fmla="*/ 1295 w 2080650"/>
                  <a:gd name="connsiteY4" fmla="*/ 1265564 h 1265564"/>
                  <a:gd name="connsiteX5" fmla="*/ 0 w 2080650"/>
                  <a:gd name="connsiteY5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633250 w 2080650"/>
                  <a:gd name="connsiteY2" fmla="*/ 34820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98325 w 2080650"/>
                  <a:gd name="connsiteY2" fmla="*/ 97383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265564"/>
                  <a:gd name="connsiteX1" fmla="*/ 1341150 w 2080650"/>
                  <a:gd name="connsiteY1" fmla="*/ 583158 h 1265564"/>
                  <a:gd name="connsiteX2" fmla="*/ 1544350 w 2080650"/>
                  <a:gd name="connsiteY2" fmla="*/ 100558 h 1265564"/>
                  <a:gd name="connsiteX3" fmla="*/ 2080650 w 2080650"/>
                  <a:gd name="connsiteY3" fmla="*/ 0 h 1265564"/>
                  <a:gd name="connsiteX4" fmla="*/ 1592378 w 2080650"/>
                  <a:gd name="connsiteY4" fmla="*/ 830559 h 1265564"/>
                  <a:gd name="connsiteX5" fmla="*/ 1295 w 2080650"/>
                  <a:gd name="connsiteY5" fmla="*/ 1265564 h 1265564"/>
                  <a:gd name="connsiteX6" fmla="*/ 0 w 2080650"/>
                  <a:gd name="connsiteY6" fmla="*/ 1101817 h 1265564"/>
                  <a:gd name="connsiteX0" fmla="*/ 0 w 2080650"/>
                  <a:gd name="connsiteY0" fmla="*/ 1101817 h 1101817"/>
                  <a:gd name="connsiteX1" fmla="*/ 1341150 w 2080650"/>
                  <a:gd name="connsiteY1" fmla="*/ 583158 h 1101817"/>
                  <a:gd name="connsiteX2" fmla="*/ 1544350 w 2080650"/>
                  <a:gd name="connsiteY2" fmla="*/ 100558 h 1101817"/>
                  <a:gd name="connsiteX3" fmla="*/ 2080650 w 2080650"/>
                  <a:gd name="connsiteY3" fmla="*/ 0 h 1101817"/>
                  <a:gd name="connsiteX4" fmla="*/ 1592378 w 2080650"/>
                  <a:gd name="connsiteY4" fmla="*/ 830559 h 1101817"/>
                  <a:gd name="connsiteX5" fmla="*/ 0 w 2080650"/>
                  <a:gd name="connsiteY5" fmla="*/ 1101817 h 1101817"/>
                  <a:gd name="connsiteX0" fmla="*/ 0 w 1753625"/>
                  <a:gd name="connsiteY0" fmla="*/ 1174842 h 1174842"/>
                  <a:gd name="connsiteX1" fmla="*/ 1014125 w 1753625"/>
                  <a:gd name="connsiteY1" fmla="*/ 5831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17325 w 1753625"/>
                  <a:gd name="connsiteY2" fmla="*/ 100558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1275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  <a:gd name="connsiteX0" fmla="*/ 0 w 1753625"/>
                  <a:gd name="connsiteY0" fmla="*/ 1174842 h 1174842"/>
                  <a:gd name="connsiteX1" fmla="*/ 1074450 w 1753625"/>
                  <a:gd name="connsiteY1" fmla="*/ 621258 h 1174842"/>
                  <a:gd name="connsiteX2" fmla="*/ 1249075 w 1753625"/>
                  <a:gd name="connsiteY2" fmla="*/ 78333 h 1174842"/>
                  <a:gd name="connsiteX3" fmla="*/ 1753625 w 1753625"/>
                  <a:gd name="connsiteY3" fmla="*/ 0 h 1174842"/>
                  <a:gd name="connsiteX4" fmla="*/ 1265353 w 1753625"/>
                  <a:gd name="connsiteY4" fmla="*/ 830559 h 1174842"/>
                  <a:gd name="connsiteX5" fmla="*/ 0 w 1753625"/>
                  <a:gd name="connsiteY5" fmla="*/ 1174842 h 117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625" h="1174842">
                    <a:moveTo>
                      <a:pt x="0" y="1174842"/>
                    </a:moveTo>
                    <a:lnTo>
                      <a:pt x="1074450" y="621258"/>
                    </a:lnTo>
                    <a:lnTo>
                      <a:pt x="1249075" y="78333"/>
                    </a:lnTo>
                    <a:lnTo>
                      <a:pt x="1753625" y="0"/>
                    </a:lnTo>
                    <a:lnTo>
                      <a:pt x="1265353" y="830559"/>
                    </a:lnTo>
                    <a:lnTo>
                      <a:pt x="0" y="1174842"/>
                    </a:lnTo>
                    <a:close/>
                  </a:path>
                </a:pathLst>
              </a:custGeom>
              <a:solidFill>
                <a:srgbClr val="0F6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EB13938B-CE50-4EAD-91C4-7EA809AD0210}"/>
                </a:ext>
              </a:extLst>
            </p:cNvPr>
            <p:cNvSpPr/>
            <p:nvPr/>
          </p:nvSpPr>
          <p:spPr>
            <a:xfrm>
              <a:off x="266343" y="762575"/>
              <a:ext cx="1140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/>
                <a:t>ВЕРКОНТ СЕРВИС</a:t>
              </a:r>
            </a:p>
          </p:txBody>
        </p:sp>
        <p:sp>
          <p:nvSpPr>
            <p:cNvPr id="12" name="Параллелограмм 11">
              <a:extLst>
                <a:ext uri="{FF2B5EF4-FFF2-40B4-BE49-F238E27FC236}">
                  <a16:creationId xmlns:a16="http://schemas.microsoft.com/office/drawing/2014/main" id="{8279D032-CD71-406E-BCCE-F415F37CB6DB}"/>
                </a:ext>
              </a:extLst>
            </p:cNvPr>
            <p:cNvSpPr/>
            <p:nvPr/>
          </p:nvSpPr>
          <p:spPr>
            <a:xfrm>
              <a:off x="105933" y="117728"/>
              <a:ext cx="271614" cy="430952"/>
            </a:xfrm>
            <a:prstGeom prst="parallelogram">
              <a:avLst>
                <a:gd name="adj" fmla="val 54929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ECC6B93A-5714-445C-AB78-A9173D4EC573}"/>
                </a:ext>
              </a:extLst>
            </p:cNvPr>
            <p:cNvSpPr/>
            <p:nvPr/>
          </p:nvSpPr>
          <p:spPr>
            <a:xfrm>
              <a:off x="1336893" y="197121"/>
              <a:ext cx="403495" cy="805520"/>
            </a:xfrm>
            <a:prstGeom prst="parallelogram">
              <a:avLst>
                <a:gd name="adj" fmla="val 70273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06B76D81-C6C8-4FFA-8CC9-08F539556D6E}"/>
                </a:ext>
              </a:extLst>
            </p:cNvPr>
            <p:cNvSpPr/>
            <p:nvPr/>
          </p:nvSpPr>
          <p:spPr>
            <a:xfrm>
              <a:off x="1495099" y="548681"/>
              <a:ext cx="297289" cy="453960"/>
            </a:xfrm>
            <a:prstGeom prst="parallelogram">
              <a:avLst>
                <a:gd name="adj" fmla="val 52485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>
              <a:extLst>
                <a:ext uri="{FF2B5EF4-FFF2-40B4-BE49-F238E27FC236}">
                  <a16:creationId xmlns:a16="http://schemas.microsoft.com/office/drawing/2014/main" id="{AD1EDFAF-BC7F-4EA5-839F-E32848AA3C77}"/>
                </a:ext>
              </a:extLst>
            </p:cNvPr>
            <p:cNvSpPr/>
            <p:nvPr/>
          </p:nvSpPr>
          <p:spPr>
            <a:xfrm>
              <a:off x="1664091" y="406168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95CDA040-A89F-4E59-BE96-DEBF89CC8D1C}"/>
                </a:ext>
              </a:extLst>
            </p:cNvPr>
            <p:cNvSpPr/>
            <p:nvPr/>
          </p:nvSpPr>
          <p:spPr>
            <a:xfrm>
              <a:off x="1729007" y="75037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араллелограмм 16">
              <a:extLst>
                <a:ext uri="{FF2B5EF4-FFF2-40B4-BE49-F238E27FC236}">
                  <a16:creationId xmlns:a16="http://schemas.microsoft.com/office/drawing/2014/main" id="{4356DD15-E302-40FF-996F-B4241267A553}"/>
                </a:ext>
              </a:extLst>
            </p:cNvPr>
            <p:cNvSpPr/>
            <p:nvPr/>
          </p:nvSpPr>
          <p:spPr>
            <a:xfrm>
              <a:off x="1784490" y="603803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32">
              <a:extLst>
                <a:ext uri="{FF2B5EF4-FFF2-40B4-BE49-F238E27FC236}">
                  <a16:creationId xmlns:a16="http://schemas.microsoft.com/office/drawing/2014/main" id="{A601D675-0D5F-4732-BB9B-1BEEEC248344}"/>
                </a:ext>
              </a:extLst>
            </p:cNvPr>
            <p:cNvSpPr/>
            <p:nvPr/>
          </p:nvSpPr>
          <p:spPr>
            <a:xfrm>
              <a:off x="1683060" y="893338"/>
              <a:ext cx="6702797" cy="111529"/>
            </a:xfrm>
            <a:custGeom>
              <a:avLst/>
              <a:gdLst>
                <a:gd name="connsiteX0" fmla="*/ 0 w 6437934"/>
                <a:gd name="connsiteY0" fmla="*/ 0 h 111529"/>
                <a:gd name="connsiteX1" fmla="*/ 6437934 w 6437934"/>
                <a:gd name="connsiteY1" fmla="*/ 0 h 111529"/>
                <a:gd name="connsiteX2" fmla="*/ 6437934 w 6437934"/>
                <a:gd name="connsiteY2" fmla="*/ 111529 h 111529"/>
                <a:gd name="connsiteX3" fmla="*/ 0 w 6437934"/>
                <a:gd name="connsiteY3" fmla="*/ 111529 h 111529"/>
                <a:gd name="connsiteX4" fmla="*/ 0 w 6437934"/>
                <a:gd name="connsiteY4" fmla="*/ 0 h 111529"/>
                <a:gd name="connsiteX0" fmla="*/ 0 w 6478415"/>
                <a:gd name="connsiteY0" fmla="*/ 0 h 111529"/>
                <a:gd name="connsiteX1" fmla="*/ 6478415 w 6478415"/>
                <a:gd name="connsiteY1" fmla="*/ 2382 h 111529"/>
                <a:gd name="connsiteX2" fmla="*/ 6437934 w 6478415"/>
                <a:gd name="connsiteY2" fmla="*/ 111529 h 111529"/>
                <a:gd name="connsiteX3" fmla="*/ 0 w 6478415"/>
                <a:gd name="connsiteY3" fmla="*/ 111529 h 111529"/>
                <a:gd name="connsiteX4" fmla="*/ 0 w 6478415"/>
                <a:gd name="connsiteY4" fmla="*/ 0 h 111529"/>
                <a:gd name="connsiteX0" fmla="*/ 0 w 6471271"/>
                <a:gd name="connsiteY0" fmla="*/ 0 h 111529"/>
                <a:gd name="connsiteX1" fmla="*/ 6471271 w 6471271"/>
                <a:gd name="connsiteY1" fmla="*/ 1 h 111529"/>
                <a:gd name="connsiteX2" fmla="*/ 6437934 w 6471271"/>
                <a:gd name="connsiteY2" fmla="*/ 111529 h 111529"/>
                <a:gd name="connsiteX3" fmla="*/ 0 w 6471271"/>
                <a:gd name="connsiteY3" fmla="*/ 111529 h 111529"/>
                <a:gd name="connsiteX4" fmla="*/ 0 w 6471271"/>
                <a:gd name="connsiteY4" fmla="*/ 0 h 111529"/>
                <a:gd name="connsiteX0" fmla="*/ 30058 w 6501329"/>
                <a:gd name="connsiteY0" fmla="*/ 0 h 111529"/>
                <a:gd name="connsiteX1" fmla="*/ 6501329 w 6501329"/>
                <a:gd name="connsiteY1" fmla="*/ 1 h 111529"/>
                <a:gd name="connsiteX2" fmla="*/ 6467992 w 6501329"/>
                <a:gd name="connsiteY2" fmla="*/ 111529 h 111529"/>
                <a:gd name="connsiteX3" fmla="*/ 0 w 6501329"/>
                <a:gd name="connsiteY3" fmla="*/ 106766 h 111529"/>
                <a:gd name="connsiteX4" fmla="*/ 30058 w 6501329"/>
                <a:gd name="connsiteY4" fmla="*/ 0 h 111529"/>
                <a:gd name="connsiteX0" fmla="*/ 34682 w 6505953"/>
                <a:gd name="connsiteY0" fmla="*/ 0 h 111529"/>
                <a:gd name="connsiteX1" fmla="*/ 6505953 w 6505953"/>
                <a:gd name="connsiteY1" fmla="*/ 1 h 111529"/>
                <a:gd name="connsiteX2" fmla="*/ 6472616 w 6505953"/>
                <a:gd name="connsiteY2" fmla="*/ 111529 h 111529"/>
                <a:gd name="connsiteX3" fmla="*/ 0 w 6505953"/>
                <a:gd name="connsiteY3" fmla="*/ 106766 h 111529"/>
                <a:gd name="connsiteX4" fmla="*/ 34682 w 6505953"/>
                <a:gd name="connsiteY4" fmla="*/ 0 h 111529"/>
                <a:gd name="connsiteX0" fmla="*/ 36994 w 6508265"/>
                <a:gd name="connsiteY0" fmla="*/ 0 h 111529"/>
                <a:gd name="connsiteX1" fmla="*/ 6508265 w 6508265"/>
                <a:gd name="connsiteY1" fmla="*/ 1 h 111529"/>
                <a:gd name="connsiteX2" fmla="*/ 6474928 w 6508265"/>
                <a:gd name="connsiteY2" fmla="*/ 111529 h 111529"/>
                <a:gd name="connsiteX3" fmla="*/ 0 w 6508265"/>
                <a:gd name="connsiteY3" fmla="*/ 111528 h 111529"/>
                <a:gd name="connsiteX4" fmla="*/ 36994 w 6508265"/>
                <a:gd name="connsiteY4" fmla="*/ 0 h 11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265" h="111529">
                  <a:moveTo>
                    <a:pt x="36994" y="0"/>
                  </a:moveTo>
                  <a:lnTo>
                    <a:pt x="6508265" y="1"/>
                  </a:lnTo>
                  <a:lnTo>
                    <a:pt x="6474928" y="111529"/>
                  </a:lnTo>
                  <a:lnTo>
                    <a:pt x="0" y="111528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18">
              <a:extLst>
                <a:ext uri="{FF2B5EF4-FFF2-40B4-BE49-F238E27FC236}">
                  <a16:creationId xmlns:a16="http://schemas.microsoft.com/office/drawing/2014/main" id="{A20FDC52-3DDB-471F-8063-D0E02AF931BD}"/>
                </a:ext>
              </a:extLst>
            </p:cNvPr>
            <p:cNvSpPr/>
            <p:nvPr/>
          </p:nvSpPr>
          <p:spPr>
            <a:xfrm>
              <a:off x="8798882" y="891112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араллелограмм 19">
              <a:extLst>
                <a:ext uri="{FF2B5EF4-FFF2-40B4-BE49-F238E27FC236}">
                  <a16:creationId xmlns:a16="http://schemas.microsoft.com/office/drawing/2014/main" id="{430D9B3D-BF8C-48E5-B3A9-CBE9F94A9B2F}"/>
                </a:ext>
              </a:extLst>
            </p:cNvPr>
            <p:cNvSpPr/>
            <p:nvPr/>
          </p:nvSpPr>
          <p:spPr>
            <a:xfrm>
              <a:off x="8604448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араллелограмм 20">
              <a:extLst>
                <a:ext uri="{FF2B5EF4-FFF2-40B4-BE49-F238E27FC236}">
                  <a16:creationId xmlns:a16="http://schemas.microsoft.com/office/drawing/2014/main" id="{01642FB5-7E99-4826-BF64-CAD11196DD33}"/>
                </a:ext>
              </a:extLst>
            </p:cNvPr>
            <p:cNvSpPr/>
            <p:nvPr/>
          </p:nvSpPr>
          <p:spPr>
            <a:xfrm>
              <a:off x="8400036" y="891111"/>
              <a:ext cx="180256" cy="111529"/>
            </a:xfrm>
            <a:prstGeom prst="parallelogram">
              <a:avLst>
                <a:gd name="adj" fmla="val 34850"/>
              </a:avLst>
            </a:prstGeom>
            <a:solidFill>
              <a:srgbClr val="69D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9352AA4-F6A4-41D2-96EE-638108FA6B26}"/>
              </a:ext>
            </a:extLst>
          </p:cNvPr>
          <p:cNvSpPr/>
          <p:nvPr/>
        </p:nvSpPr>
        <p:spPr>
          <a:xfrm>
            <a:off x="2053237" y="62341"/>
            <a:ext cx="6879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AAE914A-BC2A-4A00-B2D1-389876F4249F}"/>
              </a:ext>
            </a:extLst>
          </p:cNvPr>
          <p:cNvSpPr/>
          <p:nvPr/>
        </p:nvSpPr>
        <p:spPr>
          <a:xfrm>
            <a:off x="0" y="3463596"/>
            <a:ext cx="9144000" cy="3419953"/>
          </a:xfrm>
          <a:prstGeom prst="rect">
            <a:avLst/>
          </a:pr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" name="Прямоугольник 5"/>
          <p:cNvSpPr/>
          <p:nvPr/>
        </p:nvSpPr>
        <p:spPr>
          <a:xfrm>
            <a:off x="358924" y="1012728"/>
            <a:ext cx="82049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36C99"/>
                </a:solidFill>
              </a:rPr>
              <a:t>Материал </a:t>
            </a:r>
            <a:r>
              <a:rPr lang="ru-RU" sz="2400" b="1" dirty="0">
                <a:solidFill>
                  <a:srgbClr val="236C99"/>
                </a:solidFill>
              </a:rPr>
              <a:t>должен: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36C99"/>
                </a:solidFill>
              </a:rPr>
              <a:t>уточнять и разъяснять основной материал </a:t>
            </a:r>
            <a:r>
              <a:rPr lang="ru-RU" dirty="0" smtClean="0">
                <a:solidFill>
                  <a:srgbClr val="236C99"/>
                </a:solidFill>
              </a:rPr>
              <a:t>образовательного процесса (в том числе урока)</a:t>
            </a:r>
            <a:r>
              <a:rPr lang="ru-RU" dirty="0" smtClean="0">
                <a:solidFill>
                  <a:srgbClr val="236C99"/>
                </a:solidFill>
              </a:rPr>
              <a:t> </a:t>
            </a:r>
            <a:r>
              <a:rPr lang="ru-RU" dirty="0">
                <a:solidFill>
                  <a:srgbClr val="236C99"/>
                </a:solidFill>
              </a:rPr>
              <a:t>более подробно;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36C99"/>
                </a:solidFill>
              </a:rPr>
              <a:t>представлять дополнительные </a:t>
            </a:r>
            <a:r>
              <a:rPr lang="ru-RU" dirty="0" smtClean="0">
                <a:solidFill>
                  <a:srgbClr val="236C99"/>
                </a:solidFill>
              </a:rPr>
              <a:t>сведения, задания </a:t>
            </a:r>
            <a:r>
              <a:rPr lang="ru-RU" dirty="0">
                <a:solidFill>
                  <a:srgbClr val="236C99"/>
                </a:solidFill>
              </a:rPr>
              <a:t>по теме урока;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36C99"/>
                </a:solidFill>
              </a:rPr>
              <a:t>ставить перед учащимися проблему и мотивировать их на самостоятельный поиск решения;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36C99"/>
                </a:solidFill>
              </a:rPr>
              <a:t>давать возможность прорабатывать </a:t>
            </a:r>
            <a:r>
              <a:rPr lang="ru-RU" dirty="0" smtClean="0">
                <a:solidFill>
                  <a:srgbClr val="236C99"/>
                </a:solidFill>
              </a:rPr>
              <a:t>часть материала </a:t>
            </a:r>
            <a:r>
              <a:rPr lang="ru-RU" dirty="0">
                <a:solidFill>
                  <a:srgbClr val="236C99"/>
                </a:solidFill>
              </a:rPr>
              <a:t>самостоятельно, без учителя.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795318"/>
            <a:ext cx="87484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Психолого-физиологические ограничения: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сложность понимания информации возрастает при увеличении основного состава слов, насчитывающих более 3 слогов;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сложность запоминания информации возрастает при увеличении объема единиц информации превышающих объем кратковременной памяти человека, который равен 7+/ – 2 единицы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наличие схем, алгоритмов, элементов визуализации позволяет обеспечить осмысленность запоминаемой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структурированное контекстное окружение основной информации напрямую влияет на скорость и точность её распознавания и восприятия.</a:t>
            </a: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7D9B743-3C1D-41D5-A495-E1E76042BCC0}"/>
              </a:ext>
            </a:extLst>
          </p:cNvPr>
          <p:cNvSpPr/>
          <p:nvPr/>
        </p:nvSpPr>
        <p:spPr>
          <a:xfrm flipV="1">
            <a:off x="0" y="3463595"/>
            <a:ext cx="975336" cy="3685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>
            <a:extLst>
              <a:ext uri="{FF2B5EF4-FFF2-40B4-BE49-F238E27FC236}">
                <a16:creationId xmlns:a16="http://schemas.microsoft.com/office/drawing/2014/main" id="{7BE161FD-7406-4CF5-AF3B-8A0966580188}"/>
              </a:ext>
            </a:extLst>
          </p:cNvPr>
          <p:cNvSpPr/>
          <p:nvPr/>
        </p:nvSpPr>
        <p:spPr>
          <a:xfrm>
            <a:off x="8102383" y="3102481"/>
            <a:ext cx="1041617" cy="361114"/>
          </a:xfrm>
          <a:prstGeom prst="triangle">
            <a:avLst/>
          </a:prstGeom>
          <a:solidFill>
            <a:srgbClr val="AC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053237" y="62341"/>
            <a:ext cx="6879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Требования к содержательному наполнению </a:t>
            </a:r>
            <a:r>
              <a:rPr lang="ru-RU" sz="2400" b="1" dirty="0" smtClean="0">
                <a:solidFill>
                  <a:schemeClr val="bg1"/>
                </a:solidFill>
              </a:rPr>
              <a:t>электронных образовательных материалов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64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1411</Words>
  <Application>Microsoft Office PowerPoint</Application>
  <PresentationFormat>Экран (4:3)</PresentationFormat>
  <Paragraphs>303</Paragraphs>
  <Slides>23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</vt:lpstr>
      <vt:lpstr>Calibri</vt:lpstr>
      <vt:lpstr>Helvetica</vt:lpstr>
      <vt:lpstr>Montserrat</vt:lpstr>
      <vt:lpstr>Source Sans Pro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ogt414_1</dc:creator>
  <cp:lastModifiedBy>Пользователь</cp:lastModifiedBy>
  <cp:revision>111</cp:revision>
  <dcterms:created xsi:type="dcterms:W3CDTF">2019-07-12T08:25:25Z</dcterms:created>
  <dcterms:modified xsi:type="dcterms:W3CDTF">2019-07-18T18:27:26Z</dcterms:modified>
</cp:coreProperties>
</file>